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2" r:id="rId1"/>
  </p:sldMasterIdLst>
  <p:notesMasterIdLst>
    <p:notesMasterId r:id="rId10"/>
  </p:notesMasterIdLst>
  <p:handoutMasterIdLst>
    <p:handoutMasterId r:id="rId11"/>
  </p:handoutMasterIdLst>
  <p:sldIdLst>
    <p:sldId id="256" r:id="rId2"/>
    <p:sldId id="260" r:id="rId3"/>
    <p:sldId id="262" r:id="rId4"/>
    <p:sldId id="263" r:id="rId5"/>
    <p:sldId id="264" r:id="rId6"/>
    <p:sldId id="268" r:id="rId7"/>
    <p:sldId id="266" r:id="rId8"/>
    <p:sldId id="267" r:id="rId9"/>
  </p:sldIdLst>
  <p:sldSz cx="9144000" cy="5143500" type="screen16x9"/>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E0B9"/>
    <a:srgbClr val="7E9F40"/>
    <a:srgbClr val="FF6500"/>
    <a:srgbClr val="FFB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9216" autoAdjust="0"/>
    <p:restoredTop sz="94698"/>
  </p:normalViewPr>
  <p:slideViewPr>
    <p:cSldViewPr>
      <p:cViewPr varScale="1">
        <p:scale>
          <a:sx n="102" d="100"/>
          <a:sy n="102" d="100"/>
        </p:scale>
        <p:origin x="176" y="432"/>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185AB949-F90E-45A7-B256-FC94A4392568}"/>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fi-FI"/>
          </a:p>
        </p:txBody>
      </p:sp>
      <p:sp>
        <p:nvSpPr>
          <p:cNvPr id="3" name="Päivämäärän paikkamerkki 2">
            <a:extLst>
              <a:ext uri="{FF2B5EF4-FFF2-40B4-BE49-F238E27FC236}">
                <a16:creationId xmlns:a16="http://schemas.microsoft.com/office/drawing/2014/main" id="{66337292-6FA7-4F2B-A6A9-BD8CDDCFDBB8}"/>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C1274152-0B4E-4DD8-8E87-143AFB911879}" type="datetimeFigureOut">
              <a:rPr lang="fi-FI"/>
              <a:pPr>
                <a:defRPr/>
              </a:pPr>
              <a:t>13.9.2021</a:t>
            </a:fld>
            <a:endParaRPr lang="fi-FI"/>
          </a:p>
        </p:txBody>
      </p:sp>
      <p:sp>
        <p:nvSpPr>
          <p:cNvPr id="4" name="Alatunnisteen paikkamerkki 3">
            <a:extLst>
              <a:ext uri="{FF2B5EF4-FFF2-40B4-BE49-F238E27FC236}">
                <a16:creationId xmlns:a16="http://schemas.microsoft.com/office/drawing/2014/main" id="{527FAF7F-75E2-4E60-BB52-9B237D8CCA14}"/>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fi-FI"/>
          </a:p>
        </p:txBody>
      </p:sp>
      <p:sp>
        <p:nvSpPr>
          <p:cNvPr id="5" name="Dian numeron paikkamerkki 4">
            <a:extLst>
              <a:ext uri="{FF2B5EF4-FFF2-40B4-BE49-F238E27FC236}">
                <a16:creationId xmlns:a16="http://schemas.microsoft.com/office/drawing/2014/main" id="{015D79CA-63D2-43B1-B05F-BD539DC3E6C3}"/>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ECC7FF49-6C61-487B-BD7A-0EF123E8BF03}" type="slidenum">
              <a:rPr lang="fi-FI" altLang="fi-FI"/>
              <a:pPr/>
              <a:t>‹#›</a:t>
            </a:fld>
            <a:endParaRPr lang="fi-FI" altLang="fi-FI"/>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7EA0EB5F-4C6A-4878-A80B-8E01712A2BE6}"/>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fi-FI"/>
          </a:p>
        </p:txBody>
      </p:sp>
      <p:sp>
        <p:nvSpPr>
          <p:cNvPr id="3" name="Päivämäärän paikkamerkki 2">
            <a:extLst>
              <a:ext uri="{FF2B5EF4-FFF2-40B4-BE49-F238E27FC236}">
                <a16:creationId xmlns:a16="http://schemas.microsoft.com/office/drawing/2014/main" id="{69D18767-5787-44F3-89E6-40CF83EC9CC5}"/>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FF026C3A-0AA5-4478-8CAE-968D9695CC07}" type="datetimeFigureOut">
              <a:rPr lang="fi-FI"/>
              <a:pPr>
                <a:defRPr/>
              </a:pPr>
              <a:t>13.9.2021</a:t>
            </a:fld>
            <a:endParaRPr lang="fi-FI"/>
          </a:p>
        </p:txBody>
      </p:sp>
      <p:sp>
        <p:nvSpPr>
          <p:cNvPr id="4" name="Dian kuvan paikkamerkki 3">
            <a:extLst>
              <a:ext uri="{FF2B5EF4-FFF2-40B4-BE49-F238E27FC236}">
                <a16:creationId xmlns:a16="http://schemas.microsoft.com/office/drawing/2014/main" id="{C28B65B6-4F3D-4591-B376-3AA1D4508574}"/>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fi-FI" noProof="0"/>
          </a:p>
        </p:txBody>
      </p:sp>
      <p:sp>
        <p:nvSpPr>
          <p:cNvPr id="5" name="Huomautusten paikkamerkki 4">
            <a:extLst>
              <a:ext uri="{FF2B5EF4-FFF2-40B4-BE49-F238E27FC236}">
                <a16:creationId xmlns:a16="http://schemas.microsoft.com/office/drawing/2014/main" id="{F605E33F-AE9D-450A-82B9-80A8EEF795D9}"/>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6" name="Alatunnisteen paikkamerkki 5">
            <a:extLst>
              <a:ext uri="{FF2B5EF4-FFF2-40B4-BE49-F238E27FC236}">
                <a16:creationId xmlns:a16="http://schemas.microsoft.com/office/drawing/2014/main" id="{452FBFBA-A088-43F7-967D-71B69A8E345F}"/>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fi-FI"/>
          </a:p>
        </p:txBody>
      </p:sp>
      <p:sp>
        <p:nvSpPr>
          <p:cNvPr id="7" name="Dian numeron paikkamerkki 6">
            <a:extLst>
              <a:ext uri="{FF2B5EF4-FFF2-40B4-BE49-F238E27FC236}">
                <a16:creationId xmlns:a16="http://schemas.microsoft.com/office/drawing/2014/main" id="{C08BE365-9803-4D2F-B974-71A18248EC2B}"/>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C452CD73-5595-4E1E-9C20-9D6280D9442A}" type="slidenum">
              <a:rPr lang="fi-FI" altLang="fi-FI"/>
              <a:pPr/>
              <a:t>‹#›</a:t>
            </a:fld>
            <a:endParaRPr lang="fi-FI" altLang="fi-FI"/>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C452CD73-5595-4E1E-9C20-9D6280D9442A}" type="slidenum">
              <a:rPr lang="fi-FI" altLang="fi-FI" smtClean="0"/>
              <a:pPr/>
              <a:t>1</a:t>
            </a:fld>
            <a:endParaRPr lang="fi-FI" altLang="fi-FI"/>
          </a:p>
        </p:txBody>
      </p:sp>
    </p:spTree>
    <p:extLst>
      <p:ext uri="{BB962C8B-B14F-4D97-AF65-F5344CB8AC3E}">
        <p14:creationId xmlns:p14="http://schemas.microsoft.com/office/powerpoint/2010/main" val="1274905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C452CD73-5595-4E1E-9C20-9D6280D9442A}" type="slidenum">
              <a:rPr lang="fi-FI" altLang="fi-FI" smtClean="0"/>
              <a:pPr/>
              <a:t>4</a:t>
            </a:fld>
            <a:endParaRPr lang="fi-FI" altLang="fi-FI"/>
          </a:p>
        </p:txBody>
      </p:sp>
    </p:spTree>
    <p:extLst>
      <p:ext uri="{BB962C8B-B14F-4D97-AF65-F5344CB8AC3E}">
        <p14:creationId xmlns:p14="http://schemas.microsoft.com/office/powerpoint/2010/main" val="3021806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C452CD73-5595-4E1E-9C20-9D6280D9442A}" type="slidenum">
              <a:rPr lang="fi-FI" altLang="fi-FI" smtClean="0"/>
              <a:pPr/>
              <a:t>5</a:t>
            </a:fld>
            <a:endParaRPr lang="fi-FI" altLang="fi-FI"/>
          </a:p>
        </p:txBody>
      </p:sp>
    </p:spTree>
    <p:extLst>
      <p:ext uri="{BB962C8B-B14F-4D97-AF65-F5344CB8AC3E}">
        <p14:creationId xmlns:p14="http://schemas.microsoft.com/office/powerpoint/2010/main" val="2480183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C452CD73-5595-4E1E-9C20-9D6280D9442A}" type="slidenum">
              <a:rPr lang="fi-FI" altLang="fi-FI" smtClean="0"/>
              <a:pPr/>
              <a:t>6</a:t>
            </a:fld>
            <a:endParaRPr lang="fi-FI" altLang="fi-FI"/>
          </a:p>
        </p:txBody>
      </p:sp>
    </p:spTree>
    <p:extLst>
      <p:ext uri="{BB962C8B-B14F-4D97-AF65-F5344CB8AC3E}">
        <p14:creationId xmlns:p14="http://schemas.microsoft.com/office/powerpoint/2010/main" val="30670889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Kansi - musta otsikko, oranssi logo">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99592" y="3165816"/>
            <a:ext cx="5400600" cy="1404156"/>
          </a:xfrm>
        </p:spPr>
        <p:txBody>
          <a:bodyPr>
            <a:normAutofit/>
          </a:bodyPr>
          <a:lstStyle>
            <a:lvl1pPr marL="0" indent="0" algn="l">
              <a:spcBef>
                <a:spcPts val="0"/>
              </a:spcBef>
              <a:spcAft>
                <a:spcPts val="0"/>
              </a:spcAft>
              <a:buNone/>
              <a:defRPr sz="1500" b="0" cap="none" spc="120" baseline="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Muokkaa alaotsikon perustyyliä </a:t>
            </a:r>
            <a:r>
              <a:rPr lang="fi-FI" dirty="0" err="1"/>
              <a:t>napsautt</a:t>
            </a:r>
            <a:r>
              <a:rPr lang="fi-FI" dirty="0"/>
              <a:t>.</a:t>
            </a:r>
            <a:endParaRPr lang="en-US" dirty="0"/>
          </a:p>
        </p:txBody>
      </p:sp>
      <p:sp>
        <p:nvSpPr>
          <p:cNvPr id="2" name="Title 1"/>
          <p:cNvSpPr>
            <a:spLocks noGrp="1"/>
          </p:cNvSpPr>
          <p:nvPr>
            <p:ph type="ctrTitle"/>
          </p:nvPr>
        </p:nvSpPr>
        <p:spPr>
          <a:xfrm>
            <a:off x="899592" y="171450"/>
            <a:ext cx="7560840" cy="2940360"/>
          </a:xfrm>
        </p:spPr>
        <p:txBody>
          <a:bodyPr>
            <a:noAutofit/>
          </a:bodyPr>
          <a:lstStyle>
            <a:lvl1pPr>
              <a:lnSpc>
                <a:spcPct val="100000"/>
              </a:lnSpc>
              <a:defRPr sz="3600" spc="-80" baseline="0">
                <a:solidFill>
                  <a:schemeClr val="tx1"/>
                </a:solidFill>
              </a:defRPr>
            </a:lvl1pPr>
          </a:lstStyle>
          <a:p>
            <a:r>
              <a:rPr lang="fi-FI"/>
              <a:t>Muokkaa perustyyl. napsautt.</a:t>
            </a:r>
            <a:endParaRPr lang="en-US" dirty="0"/>
          </a:p>
        </p:txBody>
      </p:sp>
    </p:spTree>
    <p:extLst>
      <p:ext uri="{BB962C8B-B14F-4D97-AF65-F5344CB8AC3E}">
        <p14:creationId xmlns:p14="http://schemas.microsoft.com/office/powerpoint/2010/main" val="3967547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 y="0"/>
            <a:ext cx="9144001" cy="3634740"/>
          </a:xfrm>
          <a:solidFill>
            <a:schemeClr val="bg1">
              <a:lumMod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i-FI" noProof="0"/>
              <a:t>Lisää kuva napsauttamalla kuvaketta</a:t>
            </a:r>
            <a:endParaRPr lang="en-US" noProof="0"/>
          </a:p>
        </p:txBody>
      </p:sp>
      <p:sp>
        <p:nvSpPr>
          <p:cNvPr id="4" name="Text Placeholder 3"/>
          <p:cNvSpPr>
            <a:spLocks noGrp="1"/>
          </p:cNvSpPr>
          <p:nvPr>
            <p:ph type="body" sz="half" idx="2"/>
          </p:nvPr>
        </p:nvSpPr>
        <p:spPr>
          <a:xfrm>
            <a:off x="457200" y="4286250"/>
            <a:ext cx="8153400" cy="3429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8" name="Title 7"/>
          <p:cNvSpPr>
            <a:spLocks noGrp="1"/>
          </p:cNvSpPr>
          <p:nvPr>
            <p:ph type="title"/>
          </p:nvPr>
        </p:nvSpPr>
        <p:spPr>
          <a:xfrm>
            <a:off x="457200" y="3714750"/>
            <a:ext cx="8153400" cy="571500"/>
          </a:xfrm>
        </p:spPr>
        <p:txBody>
          <a:bodyPr anchor="t"/>
          <a:lstStyle>
            <a:lvl1pPr>
              <a:defRPr sz="3200" cap="none" baseline="0"/>
            </a:lvl1pPr>
          </a:lstStyle>
          <a:p>
            <a:r>
              <a:rPr lang="fi-FI"/>
              <a:t>Muokkaa perustyyl. napsautt.</a:t>
            </a:r>
            <a:endParaRPr lang="en-US" dirty="0"/>
          </a:p>
        </p:txBody>
      </p:sp>
    </p:spTree>
    <p:extLst>
      <p:ext uri="{BB962C8B-B14F-4D97-AF65-F5344CB8AC3E}">
        <p14:creationId xmlns:p14="http://schemas.microsoft.com/office/powerpoint/2010/main" val="1858067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cap="none" baseline="0"/>
            </a:lvl1pPr>
          </a:lstStyle>
          <a:p>
            <a:r>
              <a:rPr lang="fi-FI"/>
              <a:t>Muokkaa perustyyl. napsautt.</a:t>
            </a:r>
            <a:endParaRPr lang="en-US" dirty="0"/>
          </a:p>
        </p:txBody>
      </p:sp>
      <p:sp>
        <p:nvSpPr>
          <p:cNvPr id="3" name="Vertical Text Placeholder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Tree>
    <p:extLst>
      <p:ext uri="{BB962C8B-B14F-4D97-AF65-F5344CB8AC3E}">
        <p14:creationId xmlns:p14="http://schemas.microsoft.com/office/powerpoint/2010/main" val="31924132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lvl1pPr>
              <a:defRPr sz="3200" cap="none" baseline="0"/>
            </a:lvl1pPr>
          </a:lstStyle>
          <a:p>
            <a:r>
              <a:rPr lang="fi-FI"/>
              <a:t>Muokkaa perustyyl. napsautt.</a:t>
            </a:r>
            <a:endParaRPr lang="en-US" dirty="0"/>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Tree>
    <p:extLst>
      <p:ext uri="{BB962C8B-B14F-4D97-AF65-F5344CB8AC3E}">
        <p14:creationId xmlns:p14="http://schemas.microsoft.com/office/powerpoint/2010/main" val="722424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Kansi - musta otsikko, musta logo">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99592" y="3165816"/>
            <a:ext cx="5400600" cy="1404156"/>
          </a:xfrm>
        </p:spPr>
        <p:txBody>
          <a:bodyPr>
            <a:normAutofit/>
          </a:bodyPr>
          <a:lstStyle>
            <a:lvl1pPr marL="0" indent="0" algn="l">
              <a:spcBef>
                <a:spcPts val="0"/>
              </a:spcBef>
              <a:spcAft>
                <a:spcPts val="0"/>
              </a:spcAft>
              <a:buNone/>
              <a:defRPr sz="1500" b="0" cap="none" spc="120" baseline="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en-US" dirty="0"/>
          </a:p>
        </p:txBody>
      </p:sp>
      <p:sp>
        <p:nvSpPr>
          <p:cNvPr id="2" name="Title 1"/>
          <p:cNvSpPr>
            <a:spLocks noGrp="1"/>
          </p:cNvSpPr>
          <p:nvPr>
            <p:ph type="ctrTitle"/>
          </p:nvPr>
        </p:nvSpPr>
        <p:spPr>
          <a:xfrm>
            <a:off x="899592" y="171450"/>
            <a:ext cx="7560840" cy="2940360"/>
          </a:xfrm>
        </p:spPr>
        <p:txBody>
          <a:bodyPr>
            <a:noAutofit/>
          </a:bodyPr>
          <a:lstStyle>
            <a:lvl1pPr>
              <a:lnSpc>
                <a:spcPct val="100000"/>
              </a:lnSpc>
              <a:defRPr sz="3600" spc="-80" baseline="0">
                <a:solidFill>
                  <a:schemeClr val="tx1"/>
                </a:solidFill>
              </a:defRPr>
            </a:lvl1pPr>
          </a:lstStyle>
          <a:p>
            <a:r>
              <a:rPr lang="fi-FI"/>
              <a:t>Muokkaa perustyyl. napsautt.</a:t>
            </a:r>
            <a:endParaRPr lang="en-US" dirty="0"/>
          </a:p>
        </p:txBody>
      </p:sp>
    </p:spTree>
    <p:extLst>
      <p:ext uri="{BB962C8B-B14F-4D97-AF65-F5344CB8AC3E}">
        <p14:creationId xmlns:p14="http://schemas.microsoft.com/office/powerpoint/2010/main" val="1527523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Kansi - oranssi otsikko, oranssi logo">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99592" y="3165816"/>
            <a:ext cx="5400600" cy="1404156"/>
          </a:xfrm>
        </p:spPr>
        <p:txBody>
          <a:bodyPr>
            <a:normAutofit/>
          </a:bodyPr>
          <a:lstStyle>
            <a:lvl1pPr marL="0" indent="0" algn="l">
              <a:spcBef>
                <a:spcPts val="0"/>
              </a:spcBef>
              <a:spcAft>
                <a:spcPts val="0"/>
              </a:spcAft>
              <a:buNone/>
              <a:defRPr sz="1500" b="0" cap="none" spc="120" baseline="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en-US" dirty="0"/>
          </a:p>
        </p:txBody>
      </p:sp>
      <p:sp>
        <p:nvSpPr>
          <p:cNvPr id="2" name="Title 1"/>
          <p:cNvSpPr>
            <a:spLocks noGrp="1"/>
          </p:cNvSpPr>
          <p:nvPr>
            <p:ph type="ctrTitle"/>
          </p:nvPr>
        </p:nvSpPr>
        <p:spPr>
          <a:xfrm>
            <a:off x="899592" y="171450"/>
            <a:ext cx="7560840" cy="2940360"/>
          </a:xfrm>
        </p:spPr>
        <p:txBody>
          <a:bodyPr>
            <a:noAutofit/>
          </a:bodyPr>
          <a:lstStyle>
            <a:lvl1pPr>
              <a:lnSpc>
                <a:spcPct val="100000"/>
              </a:lnSpc>
              <a:defRPr sz="3600" spc="-80" baseline="0">
                <a:solidFill>
                  <a:schemeClr val="accent1"/>
                </a:solidFill>
              </a:defRPr>
            </a:lvl1pPr>
          </a:lstStyle>
          <a:p>
            <a:r>
              <a:rPr lang="fi-FI" dirty="0"/>
              <a:t>Muokkaa </a:t>
            </a:r>
            <a:r>
              <a:rPr lang="fi-FI" dirty="0" err="1"/>
              <a:t>perustyyl</a:t>
            </a:r>
            <a:r>
              <a:rPr lang="fi-FI" dirty="0"/>
              <a:t>. </a:t>
            </a:r>
            <a:r>
              <a:rPr lang="fi-FI" dirty="0" err="1"/>
              <a:t>napsautt</a:t>
            </a:r>
            <a:r>
              <a:rPr lang="fi-FI" dirty="0"/>
              <a:t>.</a:t>
            </a:r>
            <a:endParaRPr lang="en-US" dirty="0"/>
          </a:p>
        </p:txBody>
      </p:sp>
    </p:spTree>
    <p:extLst>
      <p:ext uri="{BB962C8B-B14F-4D97-AF65-F5344CB8AC3E}">
        <p14:creationId xmlns:p14="http://schemas.microsoft.com/office/powerpoint/2010/main" val="2564994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cap="none" baseline="0"/>
            </a:lvl1pPr>
          </a:lstStyle>
          <a:p>
            <a:r>
              <a:rPr lang="fi-FI" dirty="0"/>
              <a:t>Muokkaa </a:t>
            </a:r>
            <a:r>
              <a:rPr lang="fi-FI" dirty="0" err="1"/>
              <a:t>perustyyl</a:t>
            </a:r>
            <a:r>
              <a:rPr lang="fi-FI" dirty="0"/>
              <a:t>. </a:t>
            </a:r>
            <a:r>
              <a:rPr lang="fi-FI" dirty="0" err="1"/>
              <a:t>napsautt</a:t>
            </a:r>
            <a:r>
              <a:rPr lang="fi-FI" dirty="0"/>
              <a:t>.</a:t>
            </a:r>
            <a:endParaRPr lang="en-US" dirty="0"/>
          </a:p>
        </p:txBody>
      </p:sp>
      <p:sp>
        <p:nvSpPr>
          <p:cNvPr id="3" name="Content Placeholder 2"/>
          <p:cNvSpPr>
            <a:spLocks noGrp="1"/>
          </p:cNvSpPr>
          <p:nvPr>
            <p:ph idx="1"/>
          </p:nvPr>
        </p:nvSpPr>
        <p:spPr/>
        <p:txBody>
          <a:bodyPr/>
          <a:lstStyle>
            <a:lvl1pPr defTabSz="360000">
              <a:defRPr/>
            </a:lvl1pPr>
            <a:lvl2pPr marL="360000" indent="-180000" defTabSz="180000">
              <a:buClr>
                <a:schemeClr val="tx1"/>
              </a:buClr>
              <a:buFont typeface="Arial" panose="020B0604020202020204" pitchFamily="34" charset="0"/>
              <a:buChar char="•"/>
              <a:tabLst>
                <a:tab pos="180000" algn="l"/>
                <a:tab pos="360000" algn="l"/>
                <a:tab pos="540000" algn="l"/>
                <a:tab pos="720000" algn="l"/>
                <a:tab pos="900000" algn="l"/>
                <a:tab pos="1080000" algn="l"/>
                <a:tab pos="1260000" algn="l"/>
                <a:tab pos="1440000" algn="l"/>
                <a:tab pos="1620000" algn="l"/>
                <a:tab pos="1800000" algn="l"/>
                <a:tab pos="1980000" algn="l"/>
                <a:tab pos="2160000" algn="l"/>
              </a:tabLst>
              <a:defRPr/>
            </a:lvl2pPr>
            <a:lvl3pPr marL="630000" indent="-180000" defTabSz="180000">
              <a:buClr>
                <a:schemeClr val="tx1"/>
              </a:buClr>
              <a:buFont typeface="Arial" panose="020B0604020202020204" pitchFamily="34" charset="0"/>
              <a:buChar char="•"/>
              <a:tabLst>
                <a:tab pos="180000" algn="l"/>
                <a:tab pos="360000" algn="l"/>
                <a:tab pos="540000" algn="l"/>
                <a:tab pos="720000" algn="l"/>
                <a:tab pos="900000" algn="l"/>
                <a:tab pos="1080000" algn="l"/>
                <a:tab pos="1260000" algn="l"/>
                <a:tab pos="1440000" algn="l"/>
                <a:tab pos="1620000" algn="l"/>
                <a:tab pos="1800000" algn="l"/>
                <a:tab pos="1980000" algn="l"/>
                <a:tab pos="2160000" algn="l"/>
              </a:tabLst>
              <a:defRPr/>
            </a:lvl3pPr>
            <a:lvl4pPr marL="900000" indent="-180000" defTabSz="180000">
              <a:buClr>
                <a:schemeClr val="tx1"/>
              </a:buClr>
              <a:buFont typeface="Arial" panose="020B0604020202020204" pitchFamily="34" charset="0"/>
              <a:buChar char="•"/>
              <a:tabLst>
                <a:tab pos="180000" algn="l"/>
                <a:tab pos="360000" algn="l"/>
                <a:tab pos="540000" algn="l"/>
                <a:tab pos="720000" algn="l"/>
                <a:tab pos="900000" algn="l"/>
                <a:tab pos="1080000" algn="l"/>
                <a:tab pos="1260000" algn="l"/>
                <a:tab pos="1440000" algn="l"/>
                <a:tab pos="1620000" algn="l"/>
                <a:tab pos="1800000" algn="l"/>
                <a:tab pos="1980000" algn="l"/>
                <a:tab pos="2160000" algn="l"/>
              </a:tabLst>
              <a:defRPr/>
            </a:lvl4pPr>
            <a:lvl5pPr marL="1170000" indent="-180000" defTabSz="180000">
              <a:buClr>
                <a:schemeClr val="tx1"/>
              </a:buClr>
              <a:buFont typeface="Arial" panose="020B0604020202020204" pitchFamily="34" charset="0"/>
              <a:buChar char="•"/>
              <a:tabLst>
                <a:tab pos="180000" algn="l"/>
                <a:tab pos="360000" algn="l"/>
                <a:tab pos="540000" algn="l"/>
                <a:tab pos="720000" algn="l"/>
                <a:tab pos="900000" algn="l"/>
                <a:tab pos="1080000" algn="l"/>
                <a:tab pos="1260000" algn="l"/>
                <a:tab pos="1440000" algn="l"/>
                <a:tab pos="1620000" algn="l"/>
                <a:tab pos="1800000" algn="l"/>
                <a:tab pos="1980000" algn="l"/>
                <a:tab pos="2160000" algn="l"/>
              </a:tabLst>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Tree>
    <p:extLst>
      <p:ext uri="{BB962C8B-B14F-4D97-AF65-F5344CB8AC3E}">
        <p14:creationId xmlns:p14="http://schemas.microsoft.com/office/powerpoint/2010/main" val="578486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cap="none" baseline="0"/>
            </a:lvl1pPr>
          </a:lstStyle>
          <a:p>
            <a:r>
              <a:rPr lang="fi-FI"/>
              <a:t>Muokkaa perustyyl. napsautt.</a:t>
            </a:r>
            <a:endParaRPr lang="en-US" dirty="0"/>
          </a:p>
        </p:txBody>
      </p:sp>
      <p:sp>
        <p:nvSpPr>
          <p:cNvPr id="3" name="Content Placeholder 2"/>
          <p:cNvSpPr>
            <a:spLocks noGrp="1"/>
          </p:cNvSpPr>
          <p:nvPr>
            <p:ph sz="half" idx="1"/>
          </p:nvPr>
        </p:nvSpPr>
        <p:spPr>
          <a:xfrm>
            <a:off x="467544" y="1181101"/>
            <a:ext cx="4032448" cy="3394472"/>
          </a:xfrm>
        </p:spPr>
        <p:txBody>
          <a:bodyPr/>
          <a:lstStyle>
            <a:lvl1pPr>
              <a:defRPr sz="1600"/>
            </a:lvl1pPr>
            <a:lvl2pPr marL="360000">
              <a:defRPr sz="1600"/>
            </a:lvl2pPr>
            <a:lvl3pPr marL="630000">
              <a:defRPr sz="1600"/>
            </a:lvl3pPr>
            <a:lvl4pPr marL="900000">
              <a:defRPr sz="1600"/>
            </a:lvl4pPr>
            <a:lvl5pPr marL="1170000">
              <a:defRPr sz="16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p:nvPr>
        </p:nvSpPr>
        <p:spPr>
          <a:xfrm>
            <a:off x="4572000" y="1181101"/>
            <a:ext cx="4104456" cy="3394472"/>
          </a:xfrm>
        </p:spPr>
        <p:txBody>
          <a:bodyPr/>
          <a:lstStyle>
            <a:lvl1pPr>
              <a:defRPr sz="1600"/>
            </a:lvl1pPr>
            <a:lvl2pPr marL="360000">
              <a:defRPr sz="1600"/>
            </a:lvl2pPr>
            <a:lvl3pPr marL="630000">
              <a:defRPr sz="1600"/>
            </a:lvl3pPr>
            <a:lvl4pPr marL="900000">
              <a:defRPr sz="1600"/>
            </a:lvl4pPr>
            <a:lvl5pPr marL="1080000">
              <a:defRPr sz="16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Tree>
    <p:extLst>
      <p:ext uri="{BB962C8B-B14F-4D97-AF65-F5344CB8AC3E}">
        <p14:creationId xmlns:p14="http://schemas.microsoft.com/office/powerpoint/2010/main" val="3434376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67544" y="1179576"/>
            <a:ext cx="4176464" cy="479822"/>
          </a:xfrm>
        </p:spPr>
        <p:txBody>
          <a:bodyPr anchor="b">
            <a:noAutofit/>
          </a:bodyPr>
          <a:lstStyle>
            <a:lvl1pPr marL="0" indent="0">
              <a:buNone/>
              <a:defRPr sz="16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p:cNvSpPr>
            <a:spLocks noGrp="1"/>
          </p:cNvSpPr>
          <p:nvPr>
            <p:ph sz="half" idx="2"/>
          </p:nvPr>
        </p:nvSpPr>
        <p:spPr>
          <a:xfrm>
            <a:off x="467544" y="1694525"/>
            <a:ext cx="4176464" cy="2880360"/>
          </a:xfrm>
        </p:spPr>
        <p:txBody>
          <a:bodyPr>
            <a:normAutofit/>
          </a:bodyPr>
          <a:lstStyle>
            <a:lvl1pPr>
              <a:defRPr sz="1600"/>
            </a:lvl1pPr>
            <a:lvl2pPr marL="360000">
              <a:defRPr sz="1600"/>
            </a:lvl2pPr>
            <a:lvl3pPr marL="630000">
              <a:defRPr sz="1600"/>
            </a:lvl3pPr>
            <a:lvl4pPr marL="900000">
              <a:defRPr sz="1600"/>
            </a:lvl4pPr>
            <a:lvl5pPr marL="1170000">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3"/>
          </p:nvPr>
        </p:nvSpPr>
        <p:spPr>
          <a:xfrm>
            <a:off x="4716016" y="1179576"/>
            <a:ext cx="3960440" cy="479822"/>
          </a:xfrm>
        </p:spPr>
        <p:txBody>
          <a:bodyPr anchor="b">
            <a:noAutofit/>
          </a:bodyPr>
          <a:lstStyle>
            <a:lvl1pPr marL="0" indent="0">
              <a:buNone/>
              <a:defRPr lang="en-US" sz="16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p:cNvSpPr>
            <a:spLocks noGrp="1"/>
          </p:cNvSpPr>
          <p:nvPr>
            <p:ph sz="quarter" idx="4"/>
          </p:nvPr>
        </p:nvSpPr>
        <p:spPr>
          <a:xfrm>
            <a:off x="4716016" y="1694525"/>
            <a:ext cx="3960440" cy="2880360"/>
          </a:xfrm>
        </p:spPr>
        <p:txBody>
          <a:bodyPr>
            <a:normAutofit/>
          </a:bodyPr>
          <a:lstStyle>
            <a:lvl1pPr>
              <a:defRPr sz="1600"/>
            </a:lvl1pPr>
            <a:lvl2pPr marL="360000">
              <a:defRPr sz="1600"/>
            </a:lvl2pPr>
            <a:lvl3pPr marL="630000">
              <a:defRPr sz="1600"/>
            </a:lvl3pPr>
            <a:lvl4pPr marL="900000">
              <a:defRPr sz="1600"/>
            </a:lvl4pPr>
            <a:lvl5pPr marL="1080000">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0" name="Otsikko 9"/>
          <p:cNvSpPr>
            <a:spLocks noGrp="1"/>
          </p:cNvSpPr>
          <p:nvPr>
            <p:ph type="title"/>
          </p:nvPr>
        </p:nvSpPr>
        <p:spPr/>
        <p:txBody>
          <a:bodyPr/>
          <a:lstStyle>
            <a:lvl1pPr>
              <a:defRPr sz="3200" cap="none" baseline="0"/>
            </a:lvl1pPr>
          </a:lstStyle>
          <a:p>
            <a:r>
              <a:rPr lang="fi-FI"/>
              <a:t>Muokkaa perustyyl. napsautt.</a:t>
            </a:r>
            <a:endParaRPr lang="fi-FI" dirty="0"/>
          </a:p>
        </p:txBody>
      </p:sp>
    </p:spTree>
    <p:extLst>
      <p:ext uri="{BB962C8B-B14F-4D97-AF65-F5344CB8AC3E}">
        <p14:creationId xmlns:p14="http://schemas.microsoft.com/office/powerpoint/2010/main" val="2084647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cap="none" baseline="0"/>
            </a:lvl1pPr>
          </a:lstStyle>
          <a:p>
            <a:r>
              <a:rPr lang="fi-FI"/>
              <a:t>Muokkaa perustyyl. napsautt.</a:t>
            </a:r>
            <a:endParaRPr lang="en-US" dirty="0"/>
          </a:p>
        </p:txBody>
      </p:sp>
    </p:spTree>
    <p:extLst>
      <p:ext uri="{BB962C8B-B14F-4D97-AF65-F5344CB8AC3E}">
        <p14:creationId xmlns:p14="http://schemas.microsoft.com/office/powerpoint/2010/main" val="538801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2985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00150"/>
            <a:ext cx="5111750" cy="3360420"/>
          </a:xfrm>
        </p:spPr>
        <p:txBody>
          <a:bodyPr>
            <a:normAutofit/>
          </a:bodyPr>
          <a:lstStyle>
            <a:lvl1pPr>
              <a:defRPr sz="1600"/>
            </a:lvl1pPr>
            <a:lvl2pPr marL="360000" defTabSz="180000">
              <a:tabLst>
                <a:tab pos="180000" algn="l"/>
                <a:tab pos="360000" algn="l"/>
                <a:tab pos="540000" algn="l"/>
                <a:tab pos="720000" algn="l"/>
                <a:tab pos="900000" algn="l"/>
                <a:tab pos="1080000" algn="l"/>
                <a:tab pos="1260000" algn="l"/>
                <a:tab pos="1440000" algn="l"/>
                <a:tab pos="1620000" algn="l"/>
                <a:tab pos="1800000" algn="l"/>
              </a:tabLst>
              <a:defRPr sz="1600"/>
            </a:lvl2pPr>
            <a:lvl3pPr marL="630000" defTabSz="180000">
              <a:tabLst>
                <a:tab pos="180000" algn="l"/>
                <a:tab pos="360000" algn="l"/>
                <a:tab pos="540000" algn="l"/>
                <a:tab pos="720000" algn="l"/>
                <a:tab pos="900000" algn="l"/>
                <a:tab pos="1080000" algn="l"/>
                <a:tab pos="1260000" algn="l"/>
                <a:tab pos="1440000" algn="l"/>
                <a:tab pos="1620000" algn="l"/>
                <a:tab pos="1800000" algn="l"/>
              </a:tabLst>
              <a:defRPr sz="1600"/>
            </a:lvl3pPr>
            <a:lvl4pPr marL="900000" defTabSz="180000">
              <a:tabLst>
                <a:tab pos="180000" algn="l"/>
                <a:tab pos="360000" algn="l"/>
                <a:tab pos="540000" algn="l"/>
                <a:tab pos="720000" algn="l"/>
                <a:tab pos="900000" algn="l"/>
                <a:tab pos="1080000" algn="l"/>
                <a:tab pos="1260000" algn="l"/>
                <a:tab pos="1440000" algn="l"/>
                <a:tab pos="1620000" algn="l"/>
                <a:tab pos="1800000" algn="l"/>
              </a:tabLst>
              <a:defRPr sz="1600"/>
            </a:lvl4pPr>
            <a:lvl5pPr marL="1170000" defTabSz="180000">
              <a:tabLst>
                <a:tab pos="180000" algn="l"/>
                <a:tab pos="360000" algn="l"/>
                <a:tab pos="540000" algn="l"/>
                <a:tab pos="720000" algn="l"/>
                <a:tab pos="900000" algn="l"/>
                <a:tab pos="1080000" algn="l"/>
                <a:tab pos="1260000" algn="l"/>
                <a:tab pos="1440000" algn="l"/>
                <a:tab pos="1620000" algn="l"/>
                <a:tab pos="1800000" algn="l"/>
              </a:tabLst>
              <a:defRPr sz="16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Text Placeholder 3"/>
          <p:cNvSpPr>
            <a:spLocks noGrp="1"/>
          </p:cNvSpPr>
          <p:nvPr>
            <p:ph type="body" sz="half" idx="2"/>
          </p:nvPr>
        </p:nvSpPr>
        <p:spPr>
          <a:xfrm>
            <a:off x="457201" y="1200150"/>
            <a:ext cx="3008313" cy="336042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8" name="Title 7"/>
          <p:cNvSpPr>
            <a:spLocks noGrp="1"/>
          </p:cNvSpPr>
          <p:nvPr>
            <p:ph type="title"/>
          </p:nvPr>
        </p:nvSpPr>
        <p:spPr/>
        <p:txBody>
          <a:bodyPr/>
          <a:lstStyle>
            <a:lvl1pPr>
              <a:defRPr sz="3200" cap="none" baseline="0"/>
            </a:lvl1pPr>
          </a:lstStyle>
          <a:p>
            <a:r>
              <a:rPr lang="fi-FI"/>
              <a:t>Muokkaa perustyyl. napsautt.</a:t>
            </a:r>
            <a:endParaRPr lang="en-US" dirty="0"/>
          </a:p>
        </p:txBody>
      </p:sp>
    </p:spTree>
    <p:extLst>
      <p:ext uri="{BB962C8B-B14F-4D97-AF65-F5344CB8AC3E}">
        <p14:creationId xmlns:p14="http://schemas.microsoft.com/office/powerpoint/2010/main" val="3709311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83F71DC-1E2D-432B-AF46-BDDAB3AE5003}"/>
              </a:ext>
            </a:extLst>
          </p:cNvPr>
          <p:cNvSpPr>
            <a:spLocks noGrp="1"/>
          </p:cNvSpPr>
          <p:nvPr>
            <p:ph type="title"/>
          </p:nvPr>
        </p:nvSpPr>
        <p:spPr>
          <a:xfrm>
            <a:off x="457200" y="114300"/>
            <a:ext cx="8218488" cy="1028700"/>
          </a:xfrm>
          <a:prstGeom prst="rect">
            <a:avLst/>
          </a:prstGeom>
        </p:spPr>
        <p:txBody>
          <a:bodyPr vert="horz" lIns="91440" tIns="45720" rIns="91440" bIns="45720" rtlCol="0" anchor="b">
            <a:normAutofit/>
          </a:bodyPr>
          <a:lstStyle/>
          <a:p>
            <a:r>
              <a:rPr lang="fi-FI" dirty="0"/>
              <a:t>Muokkaa </a:t>
            </a:r>
            <a:r>
              <a:rPr lang="fi-FI" dirty="0" err="1"/>
              <a:t>perustyyl</a:t>
            </a:r>
            <a:r>
              <a:rPr lang="fi-FI" dirty="0"/>
              <a:t>. </a:t>
            </a:r>
            <a:r>
              <a:rPr lang="fi-FI" dirty="0" err="1"/>
              <a:t>napsautt</a:t>
            </a:r>
            <a:r>
              <a:rPr lang="fi-FI" dirty="0"/>
              <a:t>.</a:t>
            </a:r>
            <a:endParaRPr lang="en-US" dirty="0"/>
          </a:p>
        </p:txBody>
      </p:sp>
      <p:sp>
        <p:nvSpPr>
          <p:cNvPr id="1027" name="Text Placeholder 2">
            <a:extLst>
              <a:ext uri="{FF2B5EF4-FFF2-40B4-BE49-F238E27FC236}">
                <a16:creationId xmlns:a16="http://schemas.microsoft.com/office/drawing/2014/main" id="{D38335E9-806C-4FB9-B679-1522CF8C13CB}"/>
              </a:ext>
            </a:extLst>
          </p:cNvPr>
          <p:cNvSpPr>
            <a:spLocks noGrp="1"/>
          </p:cNvSpPr>
          <p:nvPr>
            <p:ph type="body" idx="1"/>
          </p:nvPr>
        </p:nvSpPr>
        <p:spPr bwMode="auto">
          <a:xfrm>
            <a:off x="457200" y="1314450"/>
            <a:ext cx="8218488" cy="327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a:t>Muokkaa tekstin perustyylejä napsauttamalla</a:t>
            </a:r>
          </a:p>
          <a:p>
            <a:pPr lvl="1"/>
            <a:r>
              <a:rPr lang="fi-FI" altLang="fi-FI"/>
              <a:t>toinen taso</a:t>
            </a:r>
          </a:p>
          <a:p>
            <a:pPr lvl="2"/>
            <a:r>
              <a:rPr lang="fi-FI" altLang="fi-FI"/>
              <a:t>kolmas taso</a:t>
            </a:r>
          </a:p>
          <a:p>
            <a:pPr lvl="3"/>
            <a:r>
              <a:rPr lang="fi-FI" altLang="fi-FI"/>
              <a:t>neljäs taso</a:t>
            </a:r>
          </a:p>
          <a:p>
            <a:pPr lvl="4"/>
            <a:r>
              <a:rPr lang="fi-FI" altLang="fi-FI"/>
              <a:t>viides taso</a:t>
            </a:r>
            <a:endParaRPr lang="en-US" altLang="fi-FI"/>
          </a:p>
        </p:txBody>
      </p:sp>
    </p:spTree>
  </p:cSld>
  <p:clrMap bg1="lt1" tx1="dk1" bg2="lt2" tx2="dk2" accent1="accent1" accent2="accent2" accent3="accent3" accent4="accent4" accent5="accent5" accent6="accent6" hlink="hlink" folHlink="folHlink"/>
  <p:sldLayoutIdLst>
    <p:sldLayoutId id="2147484030" r:id="rId1"/>
    <p:sldLayoutId id="2147484031" r:id="rId2"/>
    <p:sldLayoutId id="2147484032" r:id="rId3"/>
    <p:sldLayoutId id="2147484033" r:id="rId4"/>
    <p:sldLayoutId id="2147484034" r:id="rId5"/>
    <p:sldLayoutId id="2147484035" r:id="rId6"/>
    <p:sldLayoutId id="2147484036" r:id="rId7"/>
    <p:sldLayoutId id="2147484037" r:id="rId8"/>
    <p:sldLayoutId id="2147484038" r:id="rId9"/>
    <p:sldLayoutId id="2147484039" r:id="rId10"/>
    <p:sldLayoutId id="2147484040" r:id="rId11"/>
    <p:sldLayoutId id="2147484041" r:id="rId12"/>
  </p:sldLayoutIdLst>
  <p:hf sldNum="0" hdr="0"/>
  <p:txStyles>
    <p:titleStyle>
      <a:lvl1pPr algn="l" rtl="0" eaLnBrk="0" fontAlgn="base" hangingPunct="0">
        <a:spcBef>
          <a:spcPct val="0"/>
        </a:spcBef>
        <a:spcAft>
          <a:spcPct val="0"/>
        </a:spcAft>
        <a:defRPr sz="3200" cap="all" spc="-100">
          <a:solidFill>
            <a:schemeClr val="tx1"/>
          </a:solidFill>
          <a:latin typeface="+mj-lt"/>
          <a:ea typeface="+mj-ea"/>
          <a:cs typeface="+mj-cs"/>
        </a:defRPr>
      </a:lvl1pPr>
      <a:lvl2pPr algn="l" rtl="0" eaLnBrk="0" fontAlgn="base" hangingPunct="0">
        <a:spcBef>
          <a:spcPct val="0"/>
        </a:spcBef>
        <a:spcAft>
          <a:spcPct val="0"/>
        </a:spcAft>
        <a:defRPr sz="3200">
          <a:solidFill>
            <a:schemeClr val="tx1"/>
          </a:solidFill>
          <a:latin typeface="Arial Black" pitchFamily="34" charset="0"/>
        </a:defRPr>
      </a:lvl2pPr>
      <a:lvl3pPr algn="l" rtl="0" eaLnBrk="0" fontAlgn="base" hangingPunct="0">
        <a:spcBef>
          <a:spcPct val="0"/>
        </a:spcBef>
        <a:spcAft>
          <a:spcPct val="0"/>
        </a:spcAft>
        <a:defRPr sz="3200">
          <a:solidFill>
            <a:schemeClr val="tx1"/>
          </a:solidFill>
          <a:latin typeface="Arial Black" pitchFamily="34" charset="0"/>
        </a:defRPr>
      </a:lvl3pPr>
      <a:lvl4pPr algn="l" rtl="0" eaLnBrk="0" fontAlgn="base" hangingPunct="0">
        <a:spcBef>
          <a:spcPct val="0"/>
        </a:spcBef>
        <a:spcAft>
          <a:spcPct val="0"/>
        </a:spcAft>
        <a:defRPr sz="3200">
          <a:solidFill>
            <a:schemeClr val="tx1"/>
          </a:solidFill>
          <a:latin typeface="Arial Black" pitchFamily="34" charset="0"/>
        </a:defRPr>
      </a:lvl4pPr>
      <a:lvl5pPr algn="l" rtl="0" eaLnBrk="0" fontAlgn="base" hangingPunct="0">
        <a:spcBef>
          <a:spcPct val="0"/>
        </a:spcBef>
        <a:spcAft>
          <a:spcPct val="0"/>
        </a:spcAft>
        <a:defRPr sz="3200">
          <a:solidFill>
            <a:schemeClr val="tx1"/>
          </a:solidFill>
          <a:latin typeface="Arial Black" pitchFamily="34" charset="0"/>
        </a:defRPr>
      </a:lvl5pPr>
      <a:lvl6pPr marL="457200" algn="l" rtl="0" eaLnBrk="1" fontAlgn="base" hangingPunct="1">
        <a:spcBef>
          <a:spcPct val="0"/>
        </a:spcBef>
        <a:spcAft>
          <a:spcPct val="0"/>
        </a:spcAft>
        <a:defRPr sz="3200">
          <a:solidFill>
            <a:schemeClr val="tx1"/>
          </a:solidFill>
          <a:latin typeface="Arial Black" pitchFamily="34" charset="0"/>
        </a:defRPr>
      </a:lvl6pPr>
      <a:lvl7pPr marL="914400" algn="l" rtl="0" eaLnBrk="1" fontAlgn="base" hangingPunct="1">
        <a:spcBef>
          <a:spcPct val="0"/>
        </a:spcBef>
        <a:spcAft>
          <a:spcPct val="0"/>
        </a:spcAft>
        <a:defRPr sz="3200">
          <a:solidFill>
            <a:schemeClr val="tx1"/>
          </a:solidFill>
          <a:latin typeface="Arial Black" pitchFamily="34" charset="0"/>
        </a:defRPr>
      </a:lvl7pPr>
      <a:lvl8pPr marL="1371600" algn="l" rtl="0" eaLnBrk="1" fontAlgn="base" hangingPunct="1">
        <a:spcBef>
          <a:spcPct val="0"/>
        </a:spcBef>
        <a:spcAft>
          <a:spcPct val="0"/>
        </a:spcAft>
        <a:defRPr sz="3200">
          <a:solidFill>
            <a:schemeClr val="tx1"/>
          </a:solidFill>
          <a:latin typeface="Arial Black" pitchFamily="34" charset="0"/>
        </a:defRPr>
      </a:lvl8pPr>
      <a:lvl9pPr marL="1828800" algn="l" rtl="0" eaLnBrk="1" fontAlgn="base" hangingPunct="1">
        <a:spcBef>
          <a:spcPct val="0"/>
        </a:spcBef>
        <a:spcAft>
          <a:spcPct val="0"/>
        </a:spcAft>
        <a:defRPr sz="3200">
          <a:solidFill>
            <a:schemeClr val="tx1"/>
          </a:solidFill>
          <a:latin typeface="Arial Black" pitchFamily="34" charset="0"/>
        </a:defRPr>
      </a:lvl9pPr>
    </p:titleStyle>
    <p:bodyStyle>
      <a:lvl1pPr algn="l" defTabSz="358775" rtl="0" eaLnBrk="0" fontAlgn="base" hangingPunct="0">
        <a:spcBef>
          <a:spcPct val="20000"/>
        </a:spcBef>
        <a:spcAft>
          <a:spcPts val="600"/>
        </a:spcAft>
        <a:buFont typeface="Arial" panose="020B0604020202020204" pitchFamily="34" charset="0"/>
        <a:defRPr lang="fi-FI" sz="1600" kern="1200" dirty="0">
          <a:solidFill>
            <a:schemeClr val="tx1"/>
          </a:solidFill>
          <a:latin typeface="+mn-lt"/>
          <a:ea typeface="+mn-ea"/>
          <a:cs typeface="+mn-cs"/>
        </a:defRPr>
      </a:lvl1pPr>
      <a:lvl2pPr marL="358775" indent="-179388" algn="l" defTabSz="358775" rtl="0" eaLnBrk="0" fontAlgn="base" hangingPunct="0">
        <a:spcBef>
          <a:spcPts val="100"/>
        </a:spcBef>
        <a:spcAft>
          <a:spcPct val="0"/>
        </a:spcAft>
        <a:buClr>
          <a:schemeClr val="tx1"/>
        </a:buClr>
        <a:buSzPct val="100000"/>
        <a:buFont typeface="Arial" panose="020B0604020202020204" pitchFamily="34" charset="0"/>
        <a:buChar char="•"/>
        <a:defRPr sz="1600" kern="1200">
          <a:solidFill>
            <a:schemeClr val="tx1"/>
          </a:solidFill>
          <a:latin typeface="+mn-lt"/>
          <a:ea typeface="+mn-ea"/>
          <a:cs typeface="+mn-cs"/>
        </a:defRPr>
      </a:lvl2pPr>
      <a:lvl3pPr marL="628650" indent="-179388" algn="l" defTabSz="358775" rtl="0" eaLnBrk="0" fontAlgn="base" hangingPunct="0">
        <a:spcBef>
          <a:spcPts val="100"/>
        </a:spcBef>
        <a:spcAft>
          <a:spcPct val="0"/>
        </a:spcAft>
        <a:buClr>
          <a:schemeClr val="tx1"/>
        </a:buClr>
        <a:buSzPct val="100000"/>
        <a:buFont typeface="Arial" panose="020B0604020202020204" pitchFamily="34" charset="0"/>
        <a:buChar char="•"/>
        <a:defRPr sz="1600" kern="1200">
          <a:solidFill>
            <a:schemeClr val="tx1"/>
          </a:solidFill>
          <a:latin typeface="+mn-lt"/>
          <a:ea typeface="+mn-ea"/>
          <a:cs typeface="+mn-cs"/>
        </a:defRPr>
      </a:lvl3pPr>
      <a:lvl4pPr marL="898525" indent="-179388" algn="l" defTabSz="358775" rtl="0" eaLnBrk="0" fontAlgn="base" hangingPunct="0">
        <a:spcBef>
          <a:spcPts val="100"/>
        </a:spcBef>
        <a:spcAft>
          <a:spcPct val="0"/>
        </a:spcAft>
        <a:buClr>
          <a:schemeClr val="tx1"/>
        </a:buClr>
        <a:buSzPct val="100000"/>
        <a:buFont typeface="Arial" panose="020B0604020202020204" pitchFamily="34" charset="0"/>
        <a:buChar char="•"/>
        <a:defRPr sz="1600" kern="1200">
          <a:solidFill>
            <a:schemeClr val="tx1"/>
          </a:solidFill>
          <a:latin typeface="+mn-lt"/>
          <a:ea typeface="+mn-ea"/>
          <a:cs typeface="+mn-cs"/>
        </a:defRPr>
      </a:lvl4pPr>
      <a:lvl5pPr marL="1169988" indent="-179388" algn="l" defTabSz="358775" rtl="0" eaLnBrk="0" fontAlgn="base" hangingPunct="0">
        <a:spcBef>
          <a:spcPts val="100"/>
        </a:spcBef>
        <a:spcAft>
          <a:spcPct val="0"/>
        </a:spcAft>
        <a:buClr>
          <a:schemeClr val="tx1"/>
        </a:buClr>
        <a:buSzPct val="100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AE8FE440-F09A-4505-846F-EF10A9ADC51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2" name="Suorakulmio: Pyöristetyt kulmat 11">
            <a:extLst>
              <a:ext uri="{FF2B5EF4-FFF2-40B4-BE49-F238E27FC236}">
                <a16:creationId xmlns:a16="http://schemas.microsoft.com/office/drawing/2014/main" id="{92EDFB78-F5FF-4569-A12D-7FB5A790565F}"/>
              </a:ext>
              <a:ext uri="{C183D7F6-B498-43B3-948B-1728B52AA6E4}">
                <adec:decorative xmlns:adec="http://schemas.microsoft.com/office/drawing/2017/decorative" val="1"/>
              </a:ext>
            </a:extLst>
          </p:cNvPr>
          <p:cNvSpPr/>
          <p:nvPr/>
        </p:nvSpPr>
        <p:spPr>
          <a:xfrm>
            <a:off x="3420000" y="4314567"/>
            <a:ext cx="2304256" cy="1104581"/>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fi-FI" sz="1300" dirty="0">
              <a:solidFill>
                <a:schemeClr val="tx1"/>
              </a:solidFill>
            </a:endParaRPr>
          </a:p>
        </p:txBody>
      </p:sp>
      <p:sp>
        <p:nvSpPr>
          <p:cNvPr id="3" name="Otsikko 2">
            <a:extLst>
              <a:ext uri="{FF2B5EF4-FFF2-40B4-BE49-F238E27FC236}">
                <a16:creationId xmlns:a16="http://schemas.microsoft.com/office/drawing/2014/main" id="{7DAF9A3E-895B-44ED-896E-F2DE80797812}"/>
              </a:ext>
            </a:extLst>
          </p:cNvPr>
          <p:cNvSpPr>
            <a:spLocks noGrp="1"/>
          </p:cNvSpPr>
          <p:nvPr>
            <p:ph type="ctrTitle"/>
          </p:nvPr>
        </p:nvSpPr>
        <p:spPr>
          <a:xfrm>
            <a:off x="1187624" y="2637849"/>
            <a:ext cx="5400602" cy="1676718"/>
          </a:xfrm>
        </p:spPr>
        <p:txBody>
          <a:bodyPr/>
          <a:lstStyle/>
          <a:p>
            <a:pPr eaLnBrk="1" hangingPunct="1">
              <a:lnSpc>
                <a:spcPts val="6600"/>
              </a:lnSpc>
              <a:defRPr/>
            </a:pPr>
            <a:r>
              <a:rPr lang="fi-FI" sz="3800" cap="none" dirty="0"/>
              <a:t>Onneksi on</a:t>
            </a:r>
            <a:br>
              <a:rPr lang="fi-FI" cap="none" dirty="0"/>
            </a:br>
            <a:r>
              <a:rPr lang="fi-FI" sz="7000" cap="none" dirty="0"/>
              <a:t>kirjasto!</a:t>
            </a:r>
          </a:p>
        </p:txBody>
      </p:sp>
      <p:sp>
        <p:nvSpPr>
          <p:cNvPr id="20" name="Alaotsikko 19">
            <a:extLst>
              <a:ext uri="{FF2B5EF4-FFF2-40B4-BE49-F238E27FC236}">
                <a16:creationId xmlns:a16="http://schemas.microsoft.com/office/drawing/2014/main" id="{FA5D96D5-58C7-425A-AD80-4B411008A9ED}"/>
              </a:ext>
            </a:extLst>
          </p:cNvPr>
          <p:cNvSpPr>
            <a:spLocks noGrp="1"/>
          </p:cNvSpPr>
          <p:nvPr>
            <p:ph type="subTitle" idx="1"/>
          </p:nvPr>
        </p:nvSpPr>
        <p:spPr>
          <a:xfrm>
            <a:off x="-2" y="4399926"/>
            <a:ext cx="9144000" cy="534988"/>
          </a:xfrm>
        </p:spPr>
        <p:txBody>
          <a:bodyPr>
            <a:normAutofit/>
          </a:bodyPr>
          <a:lstStyle/>
          <a:p>
            <a:pPr algn="ctr"/>
            <a:r>
              <a:rPr lang="fi-FI" sz="1300" spc="0" dirty="0">
                <a:solidFill>
                  <a:schemeClr val="tx1"/>
                </a:solidFill>
                <a:latin typeface="Calibri" panose="020F0502020204030204" pitchFamily="34" charset="0"/>
                <a:cs typeface="Calibri" panose="020F0502020204030204" pitchFamily="34" charset="0"/>
              </a:rPr>
              <a:t>Yleisten kirjastojen suunta</a:t>
            </a:r>
          </a:p>
          <a:p>
            <a:pPr algn="ctr"/>
            <a:r>
              <a:rPr lang="fi-FI" sz="1300" spc="0" dirty="0">
                <a:solidFill>
                  <a:schemeClr val="tx1"/>
                </a:solidFill>
                <a:latin typeface="Calibri" panose="020F0502020204030204" pitchFamily="34" charset="0"/>
                <a:cs typeface="Calibri" panose="020F0502020204030204" pitchFamily="34" charset="0"/>
              </a:rPr>
              <a:t>2021–2025</a:t>
            </a:r>
          </a:p>
          <a:p>
            <a:endParaRPr lang="fi-FI"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Kuva 8" descr="Kirjasto tarjoaa monipuoliset palvelut, jotka koostuvat kirjastotilasta, sisällöistä ja toiminnasta.">
            <a:extLst>
              <a:ext uri="{FF2B5EF4-FFF2-40B4-BE49-F238E27FC236}">
                <a16:creationId xmlns:a16="http://schemas.microsoft.com/office/drawing/2014/main" id="{654F5825-DFD1-474F-A71D-AD6C7171F9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Otsikko 1">
            <a:extLst>
              <a:ext uri="{FF2B5EF4-FFF2-40B4-BE49-F238E27FC236}">
                <a16:creationId xmlns:a16="http://schemas.microsoft.com/office/drawing/2014/main" id="{8E551820-6706-4EC5-8341-695A3ACF3A9E}"/>
              </a:ext>
            </a:extLst>
          </p:cNvPr>
          <p:cNvSpPr>
            <a:spLocks noGrp="1"/>
          </p:cNvSpPr>
          <p:nvPr>
            <p:ph type="title"/>
          </p:nvPr>
        </p:nvSpPr>
        <p:spPr>
          <a:xfrm>
            <a:off x="457200" y="114300"/>
            <a:ext cx="2530624" cy="1953394"/>
          </a:xfrm>
        </p:spPr>
        <p:txBody>
          <a:bodyPr/>
          <a:lstStyle/>
          <a:p>
            <a:pPr>
              <a:defRPr/>
            </a:pPr>
            <a:r>
              <a:rPr lang="fi-FI" dirty="0"/>
              <a:t>Yleisten kirjastojen arvot</a:t>
            </a:r>
          </a:p>
        </p:txBody>
      </p:sp>
      <p:sp>
        <p:nvSpPr>
          <p:cNvPr id="15363" name="Sisällön paikkamerkki 2">
            <a:extLst>
              <a:ext uri="{FF2B5EF4-FFF2-40B4-BE49-F238E27FC236}">
                <a16:creationId xmlns:a16="http://schemas.microsoft.com/office/drawing/2014/main" id="{761B8E2C-2A51-4647-9B8A-F804EC30E6ED}"/>
              </a:ext>
            </a:extLst>
          </p:cNvPr>
          <p:cNvSpPr>
            <a:spLocks noGrp="1"/>
          </p:cNvSpPr>
          <p:nvPr>
            <p:ph idx="1"/>
          </p:nvPr>
        </p:nvSpPr>
        <p:spPr>
          <a:xfrm>
            <a:off x="457200" y="2228031"/>
            <a:ext cx="2890664" cy="2366194"/>
          </a:xfrm>
        </p:spPr>
        <p:txBody>
          <a:bodyPr/>
          <a:lstStyle/>
          <a:p>
            <a:pPr marL="342900" lvl="0" indent="-342900">
              <a:lnSpc>
                <a:spcPct val="107000"/>
              </a:lnSpc>
              <a:buFont typeface="Symbol" panose="05050102010706020507" pitchFamily="18" charset="2"/>
              <a:buChar char=""/>
            </a:pPr>
            <a:r>
              <a:rPr lang="fi-FI" sz="1800" dirty="0">
                <a:effectLst/>
                <a:latin typeface="Calibri" panose="020F0502020204030204" pitchFamily="34" charset="0"/>
                <a:ea typeface="Calibri" panose="020F0502020204030204" pitchFamily="34" charset="0"/>
                <a:cs typeface="Times New Roman" panose="02020603050405020304" pitchFamily="18" charset="0"/>
              </a:rPr>
              <a:t>Yhdenvertaisuus</a:t>
            </a:r>
          </a:p>
          <a:p>
            <a:pPr marL="342900" lvl="0" indent="-342900">
              <a:lnSpc>
                <a:spcPct val="107000"/>
              </a:lnSpc>
              <a:buFont typeface="Symbol" panose="05050102010706020507" pitchFamily="18" charset="2"/>
              <a:buChar char=""/>
            </a:pPr>
            <a:r>
              <a:rPr lang="fi-FI" sz="1800" dirty="0">
                <a:effectLst/>
                <a:latin typeface="Calibri" panose="020F0502020204030204" pitchFamily="34" charset="0"/>
                <a:ea typeface="Calibri" panose="020F0502020204030204" pitchFamily="34" charset="0"/>
                <a:cs typeface="Times New Roman" panose="02020603050405020304" pitchFamily="18" charset="0"/>
              </a:rPr>
              <a:t>Vastuullisuus</a:t>
            </a:r>
          </a:p>
          <a:p>
            <a:pPr marL="342900" lvl="0" indent="-342900">
              <a:lnSpc>
                <a:spcPct val="107000"/>
              </a:lnSpc>
              <a:buFont typeface="Symbol" panose="05050102010706020507" pitchFamily="18" charset="2"/>
              <a:buChar char=""/>
            </a:pPr>
            <a:r>
              <a:rPr lang="fi-FI" sz="1800" dirty="0">
                <a:effectLst/>
                <a:latin typeface="Calibri" panose="020F0502020204030204" pitchFamily="34" charset="0"/>
                <a:ea typeface="Calibri" panose="020F0502020204030204" pitchFamily="34" charset="0"/>
                <a:cs typeface="Times New Roman" panose="02020603050405020304" pitchFamily="18" charset="0"/>
              </a:rPr>
              <a:t>Yhteisöllisyys</a:t>
            </a:r>
          </a:p>
          <a:p>
            <a:pPr marL="342900" lvl="0" indent="-342900">
              <a:lnSpc>
                <a:spcPct val="107000"/>
              </a:lnSpc>
              <a:buFont typeface="Symbol" panose="05050102010706020507" pitchFamily="18" charset="2"/>
              <a:buChar char=""/>
            </a:pPr>
            <a:r>
              <a:rPr lang="fi-FI" sz="1800" dirty="0">
                <a:effectLst/>
                <a:latin typeface="Calibri" panose="020F0502020204030204" pitchFamily="34" charset="0"/>
                <a:ea typeface="Calibri" panose="020F0502020204030204" pitchFamily="34" charset="0"/>
                <a:cs typeface="Times New Roman" panose="02020603050405020304" pitchFamily="18" charset="0"/>
              </a:rPr>
              <a:t>Rohkeus</a:t>
            </a:r>
          </a:p>
          <a:p>
            <a:pPr marL="342900" lvl="0" indent="-342900">
              <a:lnSpc>
                <a:spcPct val="107000"/>
              </a:lnSpc>
              <a:spcAft>
                <a:spcPts val="800"/>
              </a:spcAft>
              <a:buFont typeface="Symbol" panose="05050102010706020507" pitchFamily="18" charset="2"/>
              <a:buChar char=""/>
            </a:pPr>
            <a:r>
              <a:rPr lang="fi-FI" sz="1800" dirty="0">
                <a:effectLst/>
                <a:latin typeface="Calibri" panose="020F0502020204030204" pitchFamily="34" charset="0"/>
                <a:ea typeface="Calibri" panose="020F0502020204030204" pitchFamily="34" charset="0"/>
                <a:cs typeface="Times New Roman" panose="02020603050405020304" pitchFamily="18" charset="0"/>
              </a:rPr>
              <a:t>Sananvapaus</a:t>
            </a:r>
          </a:p>
          <a:p>
            <a:pPr defTabSz="358775"/>
            <a:endParaRPr altLang="fi-FI" dirty="0"/>
          </a:p>
        </p:txBody>
      </p:sp>
      <p:sp>
        <p:nvSpPr>
          <p:cNvPr id="10" name="Tekstiruutu 9">
            <a:extLst>
              <a:ext uri="{FF2B5EF4-FFF2-40B4-BE49-F238E27FC236}">
                <a16:creationId xmlns:a16="http://schemas.microsoft.com/office/drawing/2014/main" id="{F09DBF90-231B-4332-8707-BB2E6F9803FC}"/>
              </a:ext>
            </a:extLst>
          </p:cNvPr>
          <p:cNvSpPr txBox="1"/>
          <p:nvPr/>
        </p:nvSpPr>
        <p:spPr>
          <a:xfrm>
            <a:off x="4067944" y="3795886"/>
            <a:ext cx="2628600" cy="523220"/>
          </a:xfrm>
          <a:prstGeom prst="rect">
            <a:avLst/>
          </a:prstGeom>
          <a:noFill/>
        </p:spPr>
        <p:txBody>
          <a:bodyPr wrap="square" rtlCol="0">
            <a:spAutoFit/>
          </a:bodyPr>
          <a:lstStyle/>
          <a:p>
            <a:r>
              <a:rPr lang="fi-FI" sz="1400" b="1" dirty="0">
                <a:latin typeface="Calibri" panose="020F0502020204030204" pitchFamily="34" charset="0"/>
                <a:cs typeface="Calibri" panose="020F0502020204030204" pitchFamily="34" charset="0"/>
              </a:rPr>
              <a:t>Kirjasto tarjoaa asiakkaalle monipuolisia palveluja.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Kuva 7" descr="Kirjasto vastaa toimintaympäristön haasteisiin kehittämällä palvelujaan ja sisältöjään. Haasteiksi koetaan kirjastotyön muutos, lukutaidon ja sivistyksen rapautuminen, eriarvoistuminen, ilmastonmuutos ja globaalit kriisit sekä kuntatalouden haasteen ja ennakoimattomuus. Näihin vastataan&#10; osaamisen uudistamisella, kokeiluilla ja itseohjautuvuudella,&#10; monikanavaisella palvelulla ja opastuksella,&#10; yhteistyöverkostoilla ja ylittämällä yhteiskuntarajat toiminnassa,&#10; ympäristötietoisuudella, jakamistaloudella ja palvelusuunnittelulla,&#10; monimuotoisella kokoelmalla sekä lukemisen ja tiedonhaun tuella.">
            <a:extLst>
              <a:ext uri="{FF2B5EF4-FFF2-40B4-BE49-F238E27FC236}">
                <a16:creationId xmlns:a16="http://schemas.microsoft.com/office/drawing/2014/main" id="{924EDB2E-B4E4-476C-9BD7-0D03BA6867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Otsikko 1">
            <a:extLst>
              <a:ext uri="{FF2B5EF4-FFF2-40B4-BE49-F238E27FC236}">
                <a16:creationId xmlns:a16="http://schemas.microsoft.com/office/drawing/2014/main" id="{8E551820-6706-4EC5-8341-695A3ACF3A9E}"/>
              </a:ext>
            </a:extLst>
          </p:cNvPr>
          <p:cNvSpPr>
            <a:spLocks noGrp="1"/>
          </p:cNvSpPr>
          <p:nvPr>
            <p:ph type="title"/>
          </p:nvPr>
        </p:nvSpPr>
        <p:spPr>
          <a:xfrm>
            <a:off x="457200" y="114300"/>
            <a:ext cx="3754760" cy="1953394"/>
          </a:xfrm>
        </p:spPr>
        <p:txBody>
          <a:bodyPr>
            <a:normAutofit/>
          </a:bodyPr>
          <a:lstStyle/>
          <a:p>
            <a:pPr>
              <a:defRPr/>
            </a:pPr>
            <a:r>
              <a:rPr lang="fi-FI" dirty="0"/>
              <a:t>Toiminta-ympäristö on muutoksessa</a:t>
            </a:r>
          </a:p>
        </p:txBody>
      </p:sp>
      <p:sp>
        <p:nvSpPr>
          <p:cNvPr id="15363" name="Sisällön paikkamerkki 2">
            <a:extLst>
              <a:ext uri="{FF2B5EF4-FFF2-40B4-BE49-F238E27FC236}">
                <a16:creationId xmlns:a16="http://schemas.microsoft.com/office/drawing/2014/main" id="{761B8E2C-2A51-4647-9B8A-F804EC30E6ED}"/>
              </a:ext>
            </a:extLst>
          </p:cNvPr>
          <p:cNvSpPr>
            <a:spLocks noGrp="1"/>
          </p:cNvSpPr>
          <p:nvPr>
            <p:ph idx="1"/>
          </p:nvPr>
        </p:nvSpPr>
        <p:spPr>
          <a:xfrm>
            <a:off x="457200" y="2228031"/>
            <a:ext cx="3394720" cy="1207815"/>
          </a:xfrm>
        </p:spPr>
        <p:txBody>
          <a:bodyPr/>
          <a:lstStyle/>
          <a:p>
            <a:pPr defTabSz="358775"/>
            <a:r>
              <a:rPr lang="fi-FI" sz="1400" b="1" dirty="0">
                <a:effectLst/>
                <a:latin typeface="Calibri" panose="020F0502020204030204" pitchFamily="34" charset="0"/>
                <a:ea typeface="Calibri" panose="020F0502020204030204" pitchFamily="34" charset="0"/>
                <a:cs typeface="Calibri" panose="020F0502020204030204" pitchFamily="34" charset="0"/>
              </a:rPr>
              <a:t>Kirjasto vastaa ympäristössä esiintyviin ilmiöihin kehittämällä toimintaansa ja henkilökunnan osaamista.</a:t>
            </a:r>
          </a:p>
        </p:txBody>
      </p:sp>
    </p:spTree>
    <p:extLst>
      <p:ext uri="{BB962C8B-B14F-4D97-AF65-F5344CB8AC3E}">
        <p14:creationId xmlns:p14="http://schemas.microsoft.com/office/powerpoint/2010/main" val="1887593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Kuva 19" descr="Opastustilanne, jossa autetaan ikäihmistä älylaitteiden käytössä. Kirjastoissa viihtyviä nuoria asiakkaita, jotka sormeilevat älypuhelimia. Kirjaston keskustelutilaisuuteen osallistuvia eri kielisiä asiakkaita. Asiakas käyttää itsenäisesti kirjaston digipalveluja. Kirjaston tilassa oleva Lupa oleilla -kyltti ja löhöilyyn tarkoitettu tila. Taustakuvana käsin tehtyä suunnitteluasiakirjan pohjaa.">
            <a:extLst>
              <a:ext uri="{FF2B5EF4-FFF2-40B4-BE49-F238E27FC236}">
                <a16:creationId xmlns:a16="http://schemas.microsoft.com/office/drawing/2014/main" id="{3F56CC8B-A8B3-419E-9A6E-70139C4D53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7700" y="0"/>
            <a:ext cx="4686300" cy="5143500"/>
          </a:xfrm>
          <a:prstGeom prst="rect">
            <a:avLst/>
          </a:prstGeom>
        </p:spPr>
      </p:pic>
      <p:sp>
        <p:nvSpPr>
          <p:cNvPr id="2" name="Otsikko 1">
            <a:extLst>
              <a:ext uri="{FF2B5EF4-FFF2-40B4-BE49-F238E27FC236}">
                <a16:creationId xmlns:a16="http://schemas.microsoft.com/office/drawing/2014/main" id="{8E551820-6706-4EC5-8341-695A3ACF3A9E}"/>
              </a:ext>
            </a:extLst>
          </p:cNvPr>
          <p:cNvSpPr>
            <a:spLocks noGrp="1"/>
          </p:cNvSpPr>
          <p:nvPr>
            <p:ph type="title"/>
          </p:nvPr>
        </p:nvSpPr>
        <p:spPr>
          <a:xfrm>
            <a:off x="457200" y="114300"/>
            <a:ext cx="4840288" cy="1953394"/>
          </a:xfrm>
        </p:spPr>
        <p:txBody>
          <a:bodyPr>
            <a:normAutofit/>
          </a:bodyPr>
          <a:lstStyle/>
          <a:p>
            <a:pPr>
              <a:defRPr/>
            </a:pPr>
            <a:r>
              <a:rPr lang="fi-FI" dirty="0"/>
              <a:t>Varaudumme </a:t>
            </a:r>
            <a:br>
              <a:rPr lang="fi-FI" dirty="0"/>
            </a:br>
            <a:r>
              <a:rPr lang="fi-FI" dirty="0"/>
              <a:t>kirjastoammatilliseen muutokseen</a:t>
            </a:r>
          </a:p>
        </p:txBody>
      </p:sp>
      <p:sp>
        <p:nvSpPr>
          <p:cNvPr id="15363" name="Sisällön paikkamerkki 2">
            <a:extLst>
              <a:ext uri="{FF2B5EF4-FFF2-40B4-BE49-F238E27FC236}">
                <a16:creationId xmlns:a16="http://schemas.microsoft.com/office/drawing/2014/main" id="{761B8E2C-2A51-4647-9B8A-F804EC30E6ED}"/>
              </a:ext>
            </a:extLst>
          </p:cNvPr>
          <p:cNvSpPr>
            <a:spLocks noGrp="1"/>
          </p:cNvSpPr>
          <p:nvPr>
            <p:ph idx="1"/>
          </p:nvPr>
        </p:nvSpPr>
        <p:spPr>
          <a:xfrm>
            <a:off x="457200" y="2228031"/>
            <a:ext cx="7067128" cy="2631307"/>
          </a:xfrm>
        </p:spPr>
        <p:txBody>
          <a:bodyPr/>
          <a:lstStyle/>
          <a:p>
            <a:pPr marL="285750" indent="-285750">
              <a:lnSpc>
                <a:spcPct val="107000"/>
              </a:lnSpc>
              <a:spcAft>
                <a:spcPts val="800"/>
              </a:spcAft>
              <a:buFont typeface="Arial" panose="020B0604020202020204" pitchFamily="34" charset="0"/>
              <a:buChar char="•"/>
            </a:pPr>
            <a:r>
              <a:rPr lang="fi-FI" sz="1800" dirty="0">
                <a:effectLst/>
                <a:latin typeface="Calibri" panose="020F0502020204030204" pitchFamily="34" charset="0"/>
                <a:ea typeface="Calibri" panose="020F0502020204030204" pitchFamily="34" charset="0"/>
                <a:cs typeface="Times New Roman" panose="02020603050405020304" pitchFamily="18" charset="0"/>
              </a:rPr>
              <a:t>Palvelut digitalisoituvat. </a:t>
            </a:r>
          </a:p>
          <a:p>
            <a:pPr marL="285750" indent="-285750">
              <a:lnSpc>
                <a:spcPct val="107000"/>
              </a:lnSpc>
              <a:spcAft>
                <a:spcPts val="800"/>
              </a:spcAft>
              <a:buFont typeface="Arial" panose="020B0604020202020204" pitchFamily="34" charset="0"/>
              <a:buChar char="•"/>
            </a:pPr>
            <a:r>
              <a:rPr lang="fi-FI" sz="1800" dirty="0">
                <a:effectLst/>
                <a:latin typeface="Calibri" panose="020F0502020204030204" pitchFamily="34" charset="0"/>
                <a:ea typeface="Calibri" panose="020F0502020204030204" pitchFamily="34" charset="0"/>
                <a:cs typeface="Times New Roman" panose="02020603050405020304" pitchFamily="18" charset="0"/>
              </a:rPr>
              <a:t>Kirjastotyö verkostoituu. </a:t>
            </a:r>
          </a:p>
          <a:p>
            <a:pPr marL="285750" indent="-285750">
              <a:lnSpc>
                <a:spcPct val="107000"/>
              </a:lnSpc>
              <a:spcAft>
                <a:spcPts val="800"/>
              </a:spcAft>
              <a:buFont typeface="Arial" panose="020B0604020202020204" pitchFamily="34" charset="0"/>
              <a:buChar char="•"/>
            </a:pPr>
            <a:r>
              <a:rPr lang="fi-FI" sz="1800" dirty="0">
                <a:effectLst/>
                <a:latin typeface="Calibri" panose="020F0502020204030204" pitchFamily="34" charset="0"/>
                <a:ea typeface="Calibri" panose="020F0502020204030204" pitchFamily="34" charset="0"/>
                <a:cs typeface="Times New Roman" panose="02020603050405020304" pitchFamily="18" charset="0"/>
              </a:rPr>
              <a:t>Pedagogista osaamista tarvitaan. </a:t>
            </a:r>
          </a:p>
          <a:p>
            <a:pPr marL="285750" indent="-285750">
              <a:lnSpc>
                <a:spcPct val="107000"/>
              </a:lnSpc>
              <a:spcAft>
                <a:spcPts val="800"/>
              </a:spcAft>
              <a:buFont typeface="Arial" panose="020B0604020202020204" pitchFamily="34" charset="0"/>
              <a:buChar char="•"/>
            </a:pPr>
            <a:r>
              <a:rPr lang="fi-FI" sz="1800" dirty="0">
                <a:effectLst/>
                <a:latin typeface="Calibri" panose="020F0502020204030204" pitchFamily="34" charset="0"/>
                <a:ea typeface="Calibri" panose="020F0502020204030204" pitchFamily="34" charset="0"/>
                <a:cs typeface="Times New Roman" panose="02020603050405020304" pitchFamily="18" charset="0"/>
              </a:rPr>
              <a:t>Kirjastoammattien sisällöt muuttuvat. </a:t>
            </a:r>
          </a:p>
          <a:p>
            <a:pPr>
              <a:lnSpc>
                <a:spcPct val="107000"/>
              </a:lnSpc>
              <a:spcAft>
                <a:spcPts val="800"/>
              </a:spcAft>
            </a:pPr>
            <a:r>
              <a:rPr lang="fi-FI" sz="1400" b="1" i="1" dirty="0">
                <a:effectLst/>
                <a:latin typeface="Calibri" panose="020F0502020204030204" pitchFamily="34" charset="0"/>
                <a:ea typeface="Calibri" panose="020F0502020204030204" pitchFamily="34" charset="0"/>
                <a:cs typeface="Times New Roman" panose="02020603050405020304" pitchFamily="18" charset="0"/>
              </a:rPr>
              <a:t>Kirjasto tarjoaa ajanmukaiset palvelut ja opastusta niiden käyttöön.</a:t>
            </a:r>
            <a:br>
              <a:rPr lang="fi-FI" sz="1400" b="1" i="1" dirty="0">
                <a:effectLst/>
                <a:latin typeface="Calibri" panose="020F0502020204030204" pitchFamily="34" charset="0"/>
                <a:ea typeface="Calibri" panose="020F0502020204030204" pitchFamily="34" charset="0"/>
                <a:cs typeface="Times New Roman" panose="02020603050405020304" pitchFamily="18" charset="0"/>
              </a:rPr>
            </a:br>
            <a:r>
              <a:rPr lang="fi-FI" sz="1400" b="1" i="1" dirty="0">
                <a:effectLst/>
                <a:latin typeface="Calibri" panose="020F0502020204030204" pitchFamily="34" charset="0"/>
                <a:ea typeface="Calibri" panose="020F0502020204030204" pitchFamily="34" charset="0"/>
                <a:cs typeface="Times New Roman" panose="02020603050405020304" pitchFamily="18" charset="0"/>
              </a:rPr>
              <a:t>Uudistuva osaaminen on keskeinen osa työtä.</a:t>
            </a:r>
            <a:br>
              <a:rPr lang="fi-FI" sz="1400" b="1" i="1" dirty="0">
                <a:effectLst/>
                <a:latin typeface="Calibri" panose="020F0502020204030204" pitchFamily="34" charset="0"/>
                <a:ea typeface="Calibri" panose="020F0502020204030204" pitchFamily="34" charset="0"/>
                <a:cs typeface="Times New Roman" panose="02020603050405020304" pitchFamily="18" charset="0"/>
              </a:rPr>
            </a:br>
            <a:r>
              <a:rPr lang="fi-FI" sz="1400" b="1" i="1" dirty="0">
                <a:effectLst/>
                <a:latin typeface="Calibri" panose="020F0502020204030204" pitchFamily="34" charset="0"/>
                <a:ea typeface="Calibri" panose="020F0502020204030204" pitchFamily="34" charset="0"/>
                <a:cs typeface="Times New Roman" panose="02020603050405020304" pitchFamily="18" charset="0"/>
              </a:rPr>
              <a:t>Teemme yhteistyötä aktiivisesti ja laaja-alaisesti.</a:t>
            </a:r>
            <a:endParaRPr lang="fi-FI" sz="1400" b="1"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39295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Kuva 10" descr="Kuva kirjaston osastosta kirjoineen. Etualalla Yhteiskunta-kyltti. Tyttö pelaa kirjastossa digipeliä VR-lasit silmillään. Huivipäinen nainen selaa kirjaa monikielisen hyllyn äärellä. Nuori nainen lukee perinteistä kirjaa. Aikuinen lukee kirjaa tablettitietokoneelta. Kuvassa perinteinen mustekynä korostamassa kirjoitetun tekstin tärkeyttä.">
            <a:extLst>
              <a:ext uri="{FF2B5EF4-FFF2-40B4-BE49-F238E27FC236}">
                <a16:creationId xmlns:a16="http://schemas.microsoft.com/office/drawing/2014/main" id="{8A8608F1-1DF9-4688-8B40-273D3368CD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4950" y="0"/>
            <a:ext cx="3829050" cy="5143500"/>
          </a:xfrm>
          <a:prstGeom prst="rect">
            <a:avLst/>
          </a:prstGeom>
        </p:spPr>
      </p:pic>
      <p:sp>
        <p:nvSpPr>
          <p:cNvPr id="2" name="Otsikko 1">
            <a:extLst>
              <a:ext uri="{FF2B5EF4-FFF2-40B4-BE49-F238E27FC236}">
                <a16:creationId xmlns:a16="http://schemas.microsoft.com/office/drawing/2014/main" id="{8E551820-6706-4EC5-8341-695A3ACF3A9E}"/>
              </a:ext>
            </a:extLst>
          </p:cNvPr>
          <p:cNvSpPr>
            <a:spLocks noGrp="1"/>
          </p:cNvSpPr>
          <p:nvPr>
            <p:ph type="title"/>
          </p:nvPr>
        </p:nvSpPr>
        <p:spPr>
          <a:xfrm>
            <a:off x="457200" y="339502"/>
            <a:ext cx="5122912" cy="1224136"/>
          </a:xfrm>
        </p:spPr>
        <p:txBody>
          <a:bodyPr>
            <a:normAutofit/>
          </a:bodyPr>
          <a:lstStyle/>
          <a:p>
            <a:pPr>
              <a:defRPr/>
            </a:pPr>
            <a:r>
              <a:rPr lang="fi-FI" dirty="0"/>
              <a:t>Turvaamme lukutaitoa ja sivistystä</a:t>
            </a:r>
          </a:p>
        </p:txBody>
      </p:sp>
      <p:sp>
        <p:nvSpPr>
          <p:cNvPr id="15363" name="Sisällön paikkamerkki 2">
            <a:extLst>
              <a:ext uri="{FF2B5EF4-FFF2-40B4-BE49-F238E27FC236}">
                <a16:creationId xmlns:a16="http://schemas.microsoft.com/office/drawing/2014/main" id="{761B8E2C-2A51-4647-9B8A-F804EC30E6ED}"/>
              </a:ext>
            </a:extLst>
          </p:cNvPr>
          <p:cNvSpPr>
            <a:spLocks noGrp="1"/>
          </p:cNvSpPr>
          <p:nvPr>
            <p:ph idx="1"/>
          </p:nvPr>
        </p:nvSpPr>
        <p:spPr>
          <a:xfrm>
            <a:off x="457200" y="1723975"/>
            <a:ext cx="5770984" cy="2631307"/>
          </a:xfrm>
        </p:spPr>
        <p:txBody>
          <a:bodyPr/>
          <a:lstStyle/>
          <a:p>
            <a:pPr marL="285750" indent="-285750">
              <a:lnSpc>
                <a:spcPct val="107000"/>
              </a:lnSpc>
              <a:spcAft>
                <a:spcPts val="800"/>
              </a:spcAft>
              <a:buFont typeface="Arial" panose="020B0604020202020204" pitchFamily="34" charset="0"/>
              <a:buChar char="•"/>
            </a:pPr>
            <a:r>
              <a:rPr lang="fi-FI" sz="1800" dirty="0">
                <a:effectLst/>
                <a:latin typeface="Calibri" panose="020F0502020204030204" pitchFamily="34" charset="0"/>
                <a:ea typeface="Calibri" panose="020F0502020204030204" pitchFamily="34" charset="0"/>
                <a:cs typeface="Times New Roman" panose="02020603050405020304" pitchFamily="18" charset="0"/>
              </a:rPr>
              <a:t>Lukuharrastuksen hiipuminen ja lukutaitojen eriytyminen on estettävä. </a:t>
            </a:r>
          </a:p>
          <a:p>
            <a:pPr marL="285750" indent="-285750">
              <a:lnSpc>
                <a:spcPct val="107000"/>
              </a:lnSpc>
              <a:spcAft>
                <a:spcPts val="800"/>
              </a:spcAft>
              <a:buFont typeface="Arial" panose="020B0604020202020204" pitchFamily="34" charset="0"/>
              <a:buChar char="•"/>
            </a:pPr>
            <a:r>
              <a:rPr lang="fi-FI" sz="1800" dirty="0">
                <a:effectLst/>
                <a:latin typeface="Calibri" panose="020F0502020204030204" pitchFamily="34" charset="0"/>
                <a:ea typeface="Calibri" panose="020F0502020204030204" pitchFamily="34" charset="0"/>
                <a:cs typeface="Times New Roman" panose="02020603050405020304" pitchFamily="18" charset="0"/>
              </a:rPr>
              <a:t>Tiedon lukutaitovaatimukset kasvavat. </a:t>
            </a:r>
          </a:p>
          <a:p>
            <a:pPr marL="285750" indent="-285750">
              <a:lnSpc>
                <a:spcPct val="107000"/>
              </a:lnSpc>
              <a:spcAft>
                <a:spcPts val="800"/>
              </a:spcAft>
              <a:buFont typeface="Arial" panose="020B0604020202020204" pitchFamily="34" charset="0"/>
              <a:buChar char="•"/>
            </a:pPr>
            <a:r>
              <a:rPr lang="fi-FI" sz="1800" dirty="0">
                <a:effectLst/>
                <a:latin typeface="Calibri" panose="020F0502020204030204" pitchFamily="34" charset="0"/>
                <a:ea typeface="Calibri" panose="020F0502020204030204" pitchFamily="34" charset="0"/>
                <a:cs typeface="Times New Roman" panose="02020603050405020304" pitchFamily="18" charset="0"/>
              </a:rPr>
              <a:t>Tietosisältöjen tarjonta on jatkuvassa muutoksessa. </a:t>
            </a:r>
          </a:p>
          <a:p>
            <a:pPr marL="285750" indent="-285750">
              <a:lnSpc>
                <a:spcPct val="107000"/>
              </a:lnSpc>
              <a:spcAft>
                <a:spcPts val="800"/>
              </a:spcAft>
              <a:buFont typeface="Arial" panose="020B0604020202020204" pitchFamily="34" charset="0"/>
              <a:buChar char="•"/>
            </a:pPr>
            <a:r>
              <a:rPr lang="fi-FI" sz="1800" dirty="0">
                <a:effectLst/>
                <a:latin typeface="Calibri" panose="020F0502020204030204" pitchFamily="34" charset="0"/>
                <a:ea typeface="Calibri" panose="020F0502020204030204" pitchFamily="34" charset="0"/>
                <a:cs typeface="Times New Roman" panose="02020603050405020304" pitchFamily="18" charset="0"/>
              </a:rPr>
              <a:t>Asiakkaiden pääsy sisältöihin eriarvoistuu. </a:t>
            </a:r>
          </a:p>
          <a:p>
            <a:pPr>
              <a:lnSpc>
                <a:spcPct val="107000"/>
              </a:lnSpc>
              <a:spcAft>
                <a:spcPts val="800"/>
              </a:spcAft>
            </a:pPr>
            <a:r>
              <a:rPr lang="fi-FI" sz="1400" b="1" i="1" dirty="0">
                <a:effectLst/>
                <a:latin typeface="Calibri" panose="020F0502020204030204" pitchFamily="34" charset="0"/>
                <a:ea typeface="Calibri" panose="020F0502020204030204" pitchFamily="34" charset="0"/>
                <a:cs typeface="Times New Roman" panose="02020603050405020304" pitchFamily="18" charset="0"/>
              </a:rPr>
              <a:t>Toimimme aktiivisesti verkossa ja kirjastotilan ulkopuolella.</a:t>
            </a:r>
            <a:br>
              <a:rPr lang="fi-FI" sz="1400" b="1" i="1" dirty="0">
                <a:effectLst/>
                <a:latin typeface="Calibri" panose="020F0502020204030204" pitchFamily="34" charset="0"/>
                <a:ea typeface="Calibri" panose="020F0502020204030204" pitchFamily="34" charset="0"/>
                <a:cs typeface="Times New Roman" panose="02020603050405020304" pitchFamily="18" charset="0"/>
              </a:rPr>
            </a:br>
            <a:r>
              <a:rPr lang="fi-FI" sz="1400" b="1" i="1" dirty="0">
                <a:effectLst/>
                <a:latin typeface="Calibri" panose="020F0502020204030204" pitchFamily="34" charset="0"/>
                <a:ea typeface="Calibri" panose="020F0502020204030204" pitchFamily="34" charset="0"/>
                <a:cs typeface="Times New Roman" panose="02020603050405020304" pitchFamily="18" charset="0"/>
              </a:rPr>
              <a:t>Haluamme tarjota kansalaisille myös digitaalisia sisältöjä yhdenvertaisesti.</a:t>
            </a:r>
            <a:br>
              <a:rPr lang="fi-FI" sz="1400" b="1" i="1" dirty="0">
                <a:effectLst/>
                <a:latin typeface="Calibri" panose="020F0502020204030204" pitchFamily="34" charset="0"/>
                <a:ea typeface="Calibri" panose="020F0502020204030204" pitchFamily="34" charset="0"/>
                <a:cs typeface="Times New Roman" panose="02020603050405020304" pitchFamily="18" charset="0"/>
              </a:rPr>
            </a:br>
            <a:r>
              <a:rPr lang="fi-FI" sz="1400" b="1" i="1" dirty="0">
                <a:effectLst/>
                <a:latin typeface="Calibri" panose="020F0502020204030204" pitchFamily="34" charset="0"/>
                <a:ea typeface="Calibri" panose="020F0502020204030204" pitchFamily="34" charset="0"/>
                <a:cs typeface="Times New Roman" panose="02020603050405020304" pitchFamily="18" charset="0"/>
              </a:rPr>
              <a:t>Kirjasto innostaa lukemaan ja tukee kansalaisten jatkuvaa oppimista.</a:t>
            </a:r>
          </a:p>
        </p:txBody>
      </p:sp>
    </p:spTree>
    <p:extLst>
      <p:ext uri="{BB962C8B-B14F-4D97-AF65-F5344CB8AC3E}">
        <p14:creationId xmlns:p14="http://schemas.microsoft.com/office/powerpoint/2010/main" val="21128191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E551820-6706-4EC5-8341-695A3ACF3A9E}"/>
              </a:ext>
            </a:extLst>
          </p:cNvPr>
          <p:cNvSpPr>
            <a:spLocks noGrp="1"/>
          </p:cNvSpPr>
          <p:nvPr>
            <p:ph type="title"/>
          </p:nvPr>
        </p:nvSpPr>
        <p:spPr>
          <a:xfrm>
            <a:off x="457200" y="339502"/>
            <a:ext cx="5122912" cy="1224136"/>
          </a:xfrm>
        </p:spPr>
        <p:txBody>
          <a:bodyPr>
            <a:normAutofit/>
          </a:bodyPr>
          <a:lstStyle/>
          <a:p>
            <a:pPr>
              <a:defRPr/>
            </a:pPr>
            <a:r>
              <a:rPr lang="fi-FI" dirty="0"/>
              <a:t>Ehkäisemme eriarvoistumista</a:t>
            </a:r>
          </a:p>
        </p:txBody>
      </p:sp>
      <p:sp>
        <p:nvSpPr>
          <p:cNvPr id="15363" name="Sisällön paikkamerkki 2">
            <a:extLst>
              <a:ext uri="{FF2B5EF4-FFF2-40B4-BE49-F238E27FC236}">
                <a16:creationId xmlns:a16="http://schemas.microsoft.com/office/drawing/2014/main" id="{761B8E2C-2A51-4647-9B8A-F804EC30E6ED}"/>
              </a:ext>
            </a:extLst>
          </p:cNvPr>
          <p:cNvSpPr>
            <a:spLocks noGrp="1"/>
          </p:cNvSpPr>
          <p:nvPr>
            <p:ph idx="1"/>
          </p:nvPr>
        </p:nvSpPr>
        <p:spPr>
          <a:xfrm>
            <a:off x="457200" y="1723975"/>
            <a:ext cx="4762872" cy="2631307"/>
          </a:xfrm>
        </p:spPr>
        <p:txBody>
          <a:bodyPr/>
          <a:lstStyle/>
          <a:p>
            <a:pPr marL="285750" indent="-285750">
              <a:lnSpc>
                <a:spcPct val="107000"/>
              </a:lnSpc>
              <a:spcAft>
                <a:spcPts val="800"/>
              </a:spcAft>
              <a:buFont typeface="Arial" panose="020B0604020202020204" pitchFamily="34" charset="0"/>
              <a:buChar char="•"/>
            </a:pPr>
            <a:r>
              <a:rPr lang="fi-FI" sz="1800" dirty="0">
                <a:effectLst/>
                <a:latin typeface="Calibri" panose="020F0502020204030204" pitchFamily="34" charset="0"/>
                <a:ea typeface="Calibri" panose="020F0502020204030204" pitchFamily="34" charset="0"/>
                <a:cs typeface="Times New Roman" panose="02020603050405020304" pitchFamily="18" charset="0"/>
              </a:rPr>
              <a:t>Yhdenvertainen palvelu on tavoite maantieteestä ja kulttuurista riippumatta. </a:t>
            </a:r>
          </a:p>
          <a:p>
            <a:pPr marL="285750" indent="-285750">
              <a:lnSpc>
                <a:spcPct val="107000"/>
              </a:lnSpc>
              <a:spcAft>
                <a:spcPts val="800"/>
              </a:spcAft>
              <a:buFont typeface="Arial" panose="020B0604020202020204" pitchFamily="34" charset="0"/>
              <a:buChar char="•"/>
            </a:pPr>
            <a:r>
              <a:rPr lang="fi-FI" sz="1800" dirty="0">
                <a:effectLst/>
                <a:latin typeface="Calibri" panose="020F0502020204030204" pitchFamily="34" charset="0"/>
                <a:ea typeface="Calibri" panose="020F0502020204030204" pitchFamily="34" charset="0"/>
                <a:cs typeface="Times New Roman" panose="02020603050405020304" pitchFamily="18" charset="0"/>
              </a:rPr>
              <a:t>Kuntatalous tiukentuu ja resurssit niukkenevat. </a:t>
            </a:r>
          </a:p>
          <a:p>
            <a:pPr marL="285750" indent="-285750">
              <a:lnSpc>
                <a:spcPct val="107000"/>
              </a:lnSpc>
              <a:spcAft>
                <a:spcPts val="800"/>
              </a:spcAft>
              <a:buFont typeface="Arial" panose="020B0604020202020204" pitchFamily="34" charset="0"/>
              <a:buChar char="•"/>
            </a:pPr>
            <a:r>
              <a:rPr lang="fi-FI" sz="1800" dirty="0">
                <a:effectLst/>
                <a:latin typeface="Calibri" panose="020F0502020204030204" pitchFamily="34" charset="0"/>
                <a:ea typeface="Calibri" panose="020F0502020204030204" pitchFamily="34" charset="0"/>
                <a:cs typeface="Times New Roman" panose="02020603050405020304" pitchFamily="18" charset="0"/>
              </a:rPr>
              <a:t>Kirjastojen yhteiskunnallinen rooli vahvistuu. </a:t>
            </a:r>
          </a:p>
          <a:p>
            <a:pPr>
              <a:lnSpc>
                <a:spcPct val="107000"/>
              </a:lnSpc>
              <a:spcAft>
                <a:spcPts val="800"/>
              </a:spcAft>
            </a:pPr>
            <a:r>
              <a:rPr lang="fi-FI" sz="1400" b="1" i="1" dirty="0">
                <a:effectLst/>
                <a:latin typeface="Calibri" panose="020F0502020204030204" pitchFamily="34" charset="0"/>
                <a:ea typeface="Calibri" panose="020F0502020204030204" pitchFamily="34" charset="0"/>
                <a:cs typeface="Times New Roman" panose="02020603050405020304" pitchFamily="18" charset="0"/>
              </a:rPr>
              <a:t>Kirjasto on kuntapalvelu, joka vähentää eriarvoisuutta.</a:t>
            </a:r>
            <a:br>
              <a:rPr lang="fi-FI" sz="1400" b="1" i="1" dirty="0">
                <a:effectLst/>
                <a:latin typeface="Calibri" panose="020F0502020204030204" pitchFamily="34" charset="0"/>
                <a:ea typeface="Calibri" panose="020F0502020204030204" pitchFamily="34" charset="0"/>
                <a:cs typeface="Times New Roman" panose="02020603050405020304" pitchFamily="18" charset="0"/>
              </a:rPr>
            </a:br>
            <a:r>
              <a:rPr lang="fi-FI" sz="1400" b="1" i="1" dirty="0">
                <a:effectLst/>
                <a:latin typeface="Calibri" panose="020F0502020204030204" pitchFamily="34" charset="0"/>
                <a:ea typeface="Calibri" panose="020F0502020204030204" pitchFamily="34" charset="0"/>
                <a:cs typeface="Times New Roman" panose="02020603050405020304" pitchFamily="18" charset="0"/>
              </a:rPr>
              <a:t>Johdamme tiedolla ja huomioimme alueelliset sekä kulttuuriset erot.</a:t>
            </a:r>
          </a:p>
        </p:txBody>
      </p:sp>
      <p:pic>
        <p:nvPicPr>
          <p:cNvPr id="8" name="Kuva 7" descr="Iäkäs pariskunta istuu kirjat sylissään kirjastossa keskustelemassa. Tummaihoinen pikkutyttö tekee läksyjä kirjastossa. Nuori nainen kävelee lumisessa maisemassa kirjareppu selässään. Kirjastoauto on pysähtynyt hankien keskelle pimenevässä illassa ja valo hohtaa sisältä. Taustalla tyhjä rautatie.">
            <a:extLst>
              <a:ext uri="{FF2B5EF4-FFF2-40B4-BE49-F238E27FC236}">
                <a16:creationId xmlns:a16="http://schemas.microsoft.com/office/drawing/2014/main" id="{7C09B81E-5889-4E4B-A86D-0C2DBBD627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4950" y="0"/>
            <a:ext cx="3829050" cy="5143500"/>
          </a:xfrm>
          <a:prstGeom prst="rect">
            <a:avLst/>
          </a:prstGeom>
        </p:spPr>
      </p:pic>
    </p:spTree>
    <p:extLst>
      <p:ext uri="{BB962C8B-B14F-4D97-AF65-F5344CB8AC3E}">
        <p14:creationId xmlns:p14="http://schemas.microsoft.com/office/powerpoint/2010/main" val="37190157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E551820-6706-4EC5-8341-695A3ACF3A9E}"/>
              </a:ext>
            </a:extLst>
          </p:cNvPr>
          <p:cNvSpPr>
            <a:spLocks noGrp="1"/>
          </p:cNvSpPr>
          <p:nvPr>
            <p:ph type="title"/>
          </p:nvPr>
        </p:nvSpPr>
        <p:spPr>
          <a:xfrm>
            <a:off x="457200" y="114300"/>
            <a:ext cx="4474840" cy="1953394"/>
          </a:xfrm>
        </p:spPr>
        <p:txBody>
          <a:bodyPr>
            <a:normAutofit/>
          </a:bodyPr>
          <a:lstStyle/>
          <a:p>
            <a:pPr>
              <a:defRPr/>
            </a:pPr>
            <a:r>
              <a:rPr lang="fi-FI" dirty="0"/>
              <a:t>Tunnistamme globaalit kriisit ja reagoimme</a:t>
            </a:r>
          </a:p>
        </p:txBody>
      </p:sp>
      <p:sp>
        <p:nvSpPr>
          <p:cNvPr id="15363" name="Sisällön paikkamerkki 2">
            <a:extLst>
              <a:ext uri="{FF2B5EF4-FFF2-40B4-BE49-F238E27FC236}">
                <a16:creationId xmlns:a16="http://schemas.microsoft.com/office/drawing/2014/main" id="{761B8E2C-2A51-4647-9B8A-F804EC30E6ED}"/>
              </a:ext>
            </a:extLst>
          </p:cNvPr>
          <p:cNvSpPr>
            <a:spLocks noGrp="1"/>
          </p:cNvSpPr>
          <p:nvPr>
            <p:ph idx="1"/>
          </p:nvPr>
        </p:nvSpPr>
        <p:spPr>
          <a:xfrm>
            <a:off x="457200" y="2228031"/>
            <a:ext cx="4762872" cy="2631307"/>
          </a:xfrm>
        </p:spPr>
        <p:txBody>
          <a:bodyPr/>
          <a:lstStyle/>
          <a:p>
            <a:pPr marL="285750" indent="-285750">
              <a:lnSpc>
                <a:spcPct val="107000"/>
              </a:lnSpc>
              <a:spcAft>
                <a:spcPts val="800"/>
              </a:spcAft>
              <a:buFont typeface="Arial" panose="020B0604020202020204" pitchFamily="34" charset="0"/>
              <a:buChar char="•"/>
            </a:pPr>
            <a:r>
              <a:rPr lang="fi-FI" sz="1800" dirty="0">
                <a:effectLst/>
                <a:latin typeface="Calibri" panose="020F0502020204030204" pitchFamily="34" charset="0"/>
                <a:ea typeface="Calibri" panose="020F0502020204030204" pitchFamily="34" charset="0"/>
                <a:cs typeface="Times New Roman" panose="02020603050405020304" pitchFamily="18" charset="0"/>
              </a:rPr>
              <a:t>Tiedon tarve ilmastonmuutoksesta kasvaa. </a:t>
            </a:r>
          </a:p>
          <a:p>
            <a:pPr marL="285750" indent="-285750">
              <a:lnSpc>
                <a:spcPct val="107000"/>
              </a:lnSpc>
              <a:spcAft>
                <a:spcPts val="800"/>
              </a:spcAft>
              <a:buFont typeface="Arial" panose="020B0604020202020204" pitchFamily="34" charset="0"/>
              <a:buChar char="•"/>
            </a:pPr>
            <a:r>
              <a:rPr lang="fi-FI" sz="1800" dirty="0">
                <a:effectLst/>
                <a:latin typeface="Calibri" panose="020F0502020204030204" pitchFamily="34" charset="0"/>
                <a:ea typeface="Calibri" panose="020F0502020204030204" pitchFamily="34" charset="0"/>
                <a:cs typeface="Times New Roman" panose="02020603050405020304" pitchFamily="18" charset="0"/>
              </a:rPr>
              <a:t>Kirjasto on </a:t>
            </a:r>
            <a:r>
              <a:rPr lang="fi-FI" sz="1800">
                <a:effectLst/>
                <a:latin typeface="Calibri" panose="020F0502020204030204" pitchFamily="34" charset="0"/>
                <a:ea typeface="Calibri" panose="020F0502020204030204" pitchFamily="34" charset="0"/>
                <a:cs typeface="Times New Roman" panose="02020603050405020304" pitchFamily="18" charset="0"/>
              </a:rPr>
              <a:t>ympäristötietoinen toimija. </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fi-FI" sz="1800" dirty="0">
                <a:effectLst/>
                <a:latin typeface="Calibri" panose="020F0502020204030204" pitchFamily="34" charset="0"/>
                <a:ea typeface="Calibri" panose="020F0502020204030204" pitchFamily="34" charset="0"/>
                <a:cs typeface="Times New Roman" panose="02020603050405020304" pitchFamily="18" charset="0"/>
              </a:rPr>
              <a:t>Ennakoimattomat kriisit mukaan ennakointiin. </a:t>
            </a:r>
          </a:p>
          <a:p>
            <a:pPr>
              <a:lnSpc>
                <a:spcPct val="107000"/>
              </a:lnSpc>
              <a:spcAft>
                <a:spcPts val="800"/>
              </a:spcAft>
            </a:pPr>
            <a:r>
              <a:rPr lang="fi-FI" sz="1400" b="1" i="1" dirty="0">
                <a:effectLst/>
                <a:latin typeface="Calibri" panose="020F0502020204030204" pitchFamily="34" charset="0"/>
                <a:ea typeface="Calibri" panose="020F0502020204030204" pitchFamily="34" charset="0"/>
                <a:cs typeface="Times New Roman" panose="02020603050405020304" pitchFamily="18" charset="0"/>
              </a:rPr>
              <a:t>Tiedolla johtaminen auttaa varautumaan ennakoimattomiin ilmiöihin.</a:t>
            </a:r>
            <a:br>
              <a:rPr lang="fi-FI" sz="1400" b="1" i="1" dirty="0">
                <a:effectLst/>
                <a:latin typeface="Calibri" panose="020F0502020204030204" pitchFamily="34" charset="0"/>
                <a:ea typeface="Calibri" panose="020F0502020204030204" pitchFamily="34" charset="0"/>
                <a:cs typeface="Times New Roman" panose="02020603050405020304" pitchFamily="18" charset="0"/>
              </a:rPr>
            </a:br>
            <a:r>
              <a:rPr lang="fi-FI" sz="1400" b="1" i="1" dirty="0">
                <a:effectLst/>
                <a:latin typeface="Calibri" panose="020F0502020204030204" pitchFamily="34" charset="0"/>
                <a:ea typeface="Calibri" panose="020F0502020204030204" pitchFamily="34" charset="0"/>
                <a:cs typeface="Times New Roman" panose="02020603050405020304" pitchFamily="18" charset="0"/>
              </a:rPr>
              <a:t>Kirjasto toimii ympäristön kannalta kestävästi ja jakamistaloutta tukien.</a:t>
            </a:r>
          </a:p>
        </p:txBody>
      </p:sp>
      <p:pic>
        <p:nvPicPr>
          <p:cNvPr id="8" name="Kuva 7" descr="Lato ja uhkaavia myrskypilviä. Polkupyörä tulvavedessä. Mikroskooppi ja tutkijan käsi. Silmälasipäinen nuori nainen pitää kirjaa kainalossaan ja katsoo kaukaisuuteen syysmaisemassa. Musta joutsen on tulevaisuuden tutkijoiden ilmaisu yllätyksille. Kuvassa musta joutsen ui mukanaan neljä pientä, valkoista poikasta.">
            <a:extLst>
              <a:ext uri="{FF2B5EF4-FFF2-40B4-BE49-F238E27FC236}">
                <a16:creationId xmlns:a16="http://schemas.microsoft.com/office/drawing/2014/main" id="{AC2B3DAB-1C26-4839-90BF-5FF7CBAF43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6425" y="0"/>
            <a:ext cx="3636226" cy="5143500"/>
          </a:xfrm>
          <a:prstGeom prst="rect">
            <a:avLst/>
          </a:prstGeom>
        </p:spPr>
      </p:pic>
    </p:spTree>
    <p:extLst>
      <p:ext uri="{BB962C8B-B14F-4D97-AF65-F5344CB8AC3E}">
        <p14:creationId xmlns:p14="http://schemas.microsoft.com/office/powerpoint/2010/main" val="6281635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8E0B9"/>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E551820-6706-4EC5-8341-695A3ACF3A9E}"/>
              </a:ext>
            </a:extLst>
          </p:cNvPr>
          <p:cNvSpPr>
            <a:spLocks noGrp="1"/>
          </p:cNvSpPr>
          <p:nvPr>
            <p:ph type="title"/>
          </p:nvPr>
        </p:nvSpPr>
        <p:spPr>
          <a:xfrm>
            <a:off x="3203848" y="1347614"/>
            <a:ext cx="4464496" cy="1296145"/>
          </a:xfrm>
        </p:spPr>
        <p:txBody>
          <a:bodyPr>
            <a:normAutofit/>
          </a:bodyPr>
          <a:lstStyle/>
          <a:p>
            <a:pPr>
              <a:defRPr/>
            </a:pPr>
            <a:r>
              <a:rPr lang="fi-FI" sz="2200" dirty="0"/>
              <a:t>Kirjasto on hyvinvointipalvelu, jonka tavoittaa kaikissa elämäntilanteissa.</a:t>
            </a:r>
          </a:p>
        </p:txBody>
      </p:sp>
      <p:sp>
        <p:nvSpPr>
          <p:cNvPr id="15363" name="Sisällön paikkamerkki 2">
            <a:extLst>
              <a:ext uri="{FF2B5EF4-FFF2-40B4-BE49-F238E27FC236}">
                <a16:creationId xmlns:a16="http://schemas.microsoft.com/office/drawing/2014/main" id="{761B8E2C-2A51-4647-9B8A-F804EC30E6ED}"/>
              </a:ext>
            </a:extLst>
          </p:cNvPr>
          <p:cNvSpPr>
            <a:spLocks noGrp="1"/>
          </p:cNvSpPr>
          <p:nvPr>
            <p:ph idx="1"/>
          </p:nvPr>
        </p:nvSpPr>
        <p:spPr>
          <a:xfrm>
            <a:off x="0" y="3867894"/>
            <a:ext cx="9144000" cy="991444"/>
          </a:xfrm>
        </p:spPr>
        <p:txBody>
          <a:bodyPr/>
          <a:lstStyle/>
          <a:p>
            <a:pPr algn="ctr">
              <a:lnSpc>
                <a:spcPct val="107000"/>
              </a:lnSpc>
              <a:spcAft>
                <a:spcPts val="800"/>
              </a:spcAft>
            </a:pPr>
            <a:r>
              <a:rPr lang="fi-FI" sz="1300" dirty="0">
                <a:effectLst/>
                <a:latin typeface="Calibri" panose="020F0502020204030204" pitchFamily="34" charset="0"/>
                <a:ea typeface="Calibri" panose="020F0502020204030204" pitchFamily="34" charset="0"/>
                <a:cs typeface="Times New Roman" panose="02020603050405020304" pitchFamily="18" charset="0"/>
              </a:rPr>
              <a:t>Yleisten kirjastojen neuvosto</a:t>
            </a:r>
            <a:br>
              <a:rPr lang="fi-FI" sz="1300" dirty="0">
                <a:effectLst/>
                <a:latin typeface="Calibri" panose="020F0502020204030204" pitchFamily="34" charset="0"/>
                <a:ea typeface="Calibri" panose="020F0502020204030204" pitchFamily="34" charset="0"/>
                <a:cs typeface="Times New Roman" panose="02020603050405020304" pitchFamily="18" charset="0"/>
              </a:rPr>
            </a:br>
            <a:r>
              <a:rPr lang="fi-FI" sz="1300" dirty="0">
                <a:effectLst/>
                <a:latin typeface="Calibri" panose="020F0502020204030204" pitchFamily="34" charset="0"/>
                <a:ea typeface="Calibri" panose="020F0502020204030204" pitchFamily="34" charset="0"/>
                <a:cs typeface="Times New Roman" panose="02020603050405020304" pitchFamily="18" charset="0"/>
              </a:rPr>
              <a:t>www.kirjastot.fi/neuvosto</a:t>
            </a:r>
          </a:p>
        </p:txBody>
      </p:sp>
      <p:grpSp>
        <p:nvGrpSpPr>
          <p:cNvPr id="11" name="Ryhmä 10">
            <a:extLst>
              <a:ext uri="{FF2B5EF4-FFF2-40B4-BE49-F238E27FC236}">
                <a16:creationId xmlns:a16="http://schemas.microsoft.com/office/drawing/2014/main" id="{B1D8FC20-EC90-481C-B9FC-D8B779D9C187}"/>
              </a:ext>
              <a:ext uri="{C183D7F6-B498-43B3-948B-1728B52AA6E4}">
                <adec:decorative xmlns:adec="http://schemas.microsoft.com/office/drawing/2017/decorative" val="1"/>
              </a:ext>
            </a:extLst>
          </p:cNvPr>
          <p:cNvGrpSpPr/>
          <p:nvPr/>
        </p:nvGrpSpPr>
        <p:grpSpPr>
          <a:xfrm>
            <a:off x="1423865" y="1055361"/>
            <a:ext cx="1491951" cy="2088232"/>
            <a:chOff x="1423865" y="1347614"/>
            <a:chExt cx="1491951" cy="2088232"/>
          </a:xfrm>
        </p:grpSpPr>
        <p:pic>
          <p:nvPicPr>
            <p:cNvPr id="8" name="Kuva 7" descr="Yleisten kirjastojen tunnus.">
              <a:extLst>
                <a:ext uri="{FF2B5EF4-FFF2-40B4-BE49-F238E27FC236}">
                  <a16:creationId xmlns:a16="http://schemas.microsoft.com/office/drawing/2014/main" id="{06AD6610-7BBE-4175-BADC-1060A06FC3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3865" y="1642382"/>
              <a:ext cx="1347936" cy="1462816"/>
            </a:xfrm>
            <a:prstGeom prst="rect">
              <a:avLst/>
            </a:prstGeom>
          </p:spPr>
        </p:pic>
        <p:cxnSp>
          <p:nvCxnSpPr>
            <p:cNvPr id="10" name="Suora yhdysviiva 9">
              <a:extLst>
                <a:ext uri="{FF2B5EF4-FFF2-40B4-BE49-F238E27FC236}">
                  <a16:creationId xmlns:a16="http://schemas.microsoft.com/office/drawing/2014/main" id="{8C93E968-F283-41BC-B42B-01AB6157FED7}"/>
                </a:ext>
              </a:extLst>
            </p:cNvPr>
            <p:cNvCxnSpPr/>
            <p:nvPr/>
          </p:nvCxnSpPr>
          <p:spPr>
            <a:xfrm>
              <a:off x="2915816" y="1347614"/>
              <a:ext cx="0" cy="2088232"/>
            </a:xfrm>
            <a:prstGeom prst="line">
              <a:avLst/>
            </a:prstGeom>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88856307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irjastotfi_ppt">
  <a:themeElements>
    <a:clrScheme name="Mukautettu 4">
      <a:dk1>
        <a:sysClr val="windowText" lastClr="000000"/>
      </a:dk1>
      <a:lt1>
        <a:sysClr val="window" lastClr="FFFFFF"/>
      </a:lt1>
      <a:dk2>
        <a:srgbClr val="000000"/>
      </a:dk2>
      <a:lt2>
        <a:srgbClr val="FFFFFF"/>
      </a:lt2>
      <a:accent1>
        <a:srgbClr val="FF6500"/>
      </a:accent1>
      <a:accent2>
        <a:srgbClr val="32CABD"/>
      </a:accent2>
      <a:accent3>
        <a:srgbClr val="7E9F40"/>
      </a:accent3>
      <a:accent4>
        <a:srgbClr val="B9396A"/>
      </a:accent4>
      <a:accent5>
        <a:srgbClr val="FCE877"/>
      </a:accent5>
      <a:accent6>
        <a:srgbClr val="000000"/>
      </a:accent6>
      <a:hlink>
        <a:srgbClr val="BA5100"/>
      </a:hlink>
      <a:folHlink>
        <a:srgbClr val="BA510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kirjastotfi_ppt</Template>
  <TotalTime>1063</TotalTime>
  <Words>233</Words>
  <Application>Microsoft Macintosh PowerPoint</Application>
  <PresentationFormat>Näytössä katseltava esitys (16:9)</PresentationFormat>
  <Paragraphs>40</Paragraphs>
  <Slides>8</Slides>
  <Notes>4</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8</vt:i4>
      </vt:variant>
    </vt:vector>
  </HeadingPairs>
  <TitlesOfParts>
    <vt:vector size="13" baseType="lpstr">
      <vt:lpstr>Arial</vt:lpstr>
      <vt:lpstr>Arial Black</vt:lpstr>
      <vt:lpstr>Calibri</vt:lpstr>
      <vt:lpstr>Symbol</vt:lpstr>
      <vt:lpstr>kirjastotfi_ppt</vt:lpstr>
      <vt:lpstr>Onneksi on kirjasto!</vt:lpstr>
      <vt:lpstr>Yleisten kirjastojen arvot</vt:lpstr>
      <vt:lpstr>Toiminta-ympäristö on muutoksessa</vt:lpstr>
      <vt:lpstr>Varaudumme  kirjastoammatilliseen muutokseen</vt:lpstr>
      <vt:lpstr>Turvaamme lukutaitoa ja sivistystä</vt:lpstr>
      <vt:lpstr>Ehkäisemme eriarvoistumista</vt:lpstr>
      <vt:lpstr>Tunnistamme globaalit kriisit ja reagoimme</vt:lpstr>
      <vt:lpstr>Kirjasto on hyvinvointipalvelu, jonka tavoittaa kaikissa elämäntilanteissa.</vt:lpstr>
    </vt:vector>
  </TitlesOfParts>
  <Company>helsingin kaupunginkirjasto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ho</dc:creator>
  <cp:lastModifiedBy>Litmanen-Peitsala Päivi</cp:lastModifiedBy>
  <cp:revision>36</cp:revision>
  <dcterms:created xsi:type="dcterms:W3CDTF">2017-04-05T12:55:05Z</dcterms:created>
  <dcterms:modified xsi:type="dcterms:W3CDTF">2021-09-13T09:19:08Z</dcterms:modified>
</cp:coreProperties>
</file>